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</p:sldIdLst>
  <p:sldSz cy="5143500" cx="9144000"/>
  <p:notesSz cx="6858000" cy="9144000"/>
  <p:embeddedFontLst>
    <p:embeddedFont>
      <p:font typeface="Raleway"/>
      <p:regular r:id="rId24"/>
      <p:bold r:id="rId25"/>
      <p:italic r:id="rId26"/>
      <p:boldItalic r:id="rId27"/>
    </p:embeddedFont>
    <p:embeddedFont>
      <p:font typeface="Roboto"/>
      <p:regular r:id="rId28"/>
      <p:bold r:id="rId29"/>
      <p:italic r:id="rId30"/>
      <p:boldItalic r:id="rId31"/>
    </p:embeddedFont>
    <p:embeddedFont>
      <p:font typeface="Lato"/>
      <p:regular r:id="rId32"/>
      <p:bold r:id="rId33"/>
      <p:italic r:id="rId34"/>
      <p:boldItalic r:id="rId35"/>
    </p:embeddedFont>
    <p:embeddedFont>
      <p:font typeface="Lato Light"/>
      <p:regular r:id="rId36"/>
      <p:bold r:id="rId37"/>
      <p:italic r:id="rId38"/>
      <p:boldItalic r:id="rId3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4AEDBADD-3D70-492F-B4F4-03102EAD0F43}">
  <a:tblStyle styleId="{4AEDBADD-3D70-492F-B4F4-03102EAD0F4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Raleway-regular.fntdata"/><Relationship Id="rId23" Type="http://schemas.openxmlformats.org/officeDocument/2006/relationships/slide" Target="slides/slide1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aleway-italic.fntdata"/><Relationship Id="rId25" Type="http://schemas.openxmlformats.org/officeDocument/2006/relationships/font" Target="fonts/Raleway-bold.fntdata"/><Relationship Id="rId28" Type="http://schemas.openxmlformats.org/officeDocument/2006/relationships/font" Target="fonts/Roboto-regular.fntdata"/><Relationship Id="rId27" Type="http://schemas.openxmlformats.org/officeDocument/2006/relationships/font" Target="fonts/Raleway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bold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-boldItalic.fntdata"/><Relationship Id="rId30" Type="http://schemas.openxmlformats.org/officeDocument/2006/relationships/font" Target="fonts/Roboto-italic.fntdata"/><Relationship Id="rId11" Type="http://schemas.openxmlformats.org/officeDocument/2006/relationships/slide" Target="slides/slide5.xml"/><Relationship Id="rId33" Type="http://schemas.openxmlformats.org/officeDocument/2006/relationships/font" Target="fonts/Lato-bold.fntdata"/><Relationship Id="rId10" Type="http://schemas.openxmlformats.org/officeDocument/2006/relationships/slide" Target="slides/slide4.xml"/><Relationship Id="rId32" Type="http://schemas.openxmlformats.org/officeDocument/2006/relationships/font" Target="fonts/Lato-regular.fntdata"/><Relationship Id="rId13" Type="http://schemas.openxmlformats.org/officeDocument/2006/relationships/slide" Target="slides/slide7.xml"/><Relationship Id="rId35" Type="http://schemas.openxmlformats.org/officeDocument/2006/relationships/font" Target="fonts/Lato-boldItalic.fntdata"/><Relationship Id="rId12" Type="http://schemas.openxmlformats.org/officeDocument/2006/relationships/slide" Target="slides/slide6.xml"/><Relationship Id="rId34" Type="http://schemas.openxmlformats.org/officeDocument/2006/relationships/font" Target="fonts/Lato-italic.fntdata"/><Relationship Id="rId15" Type="http://schemas.openxmlformats.org/officeDocument/2006/relationships/slide" Target="slides/slide9.xml"/><Relationship Id="rId37" Type="http://schemas.openxmlformats.org/officeDocument/2006/relationships/font" Target="fonts/LatoLight-bold.fntdata"/><Relationship Id="rId14" Type="http://schemas.openxmlformats.org/officeDocument/2006/relationships/slide" Target="slides/slide8.xml"/><Relationship Id="rId36" Type="http://schemas.openxmlformats.org/officeDocument/2006/relationships/font" Target="fonts/LatoLight-regular.fntdata"/><Relationship Id="rId17" Type="http://schemas.openxmlformats.org/officeDocument/2006/relationships/slide" Target="slides/slide11.xml"/><Relationship Id="rId39" Type="http://schemas.openxmlformats.org/officeDocument/2006/relationships/font" Target="fonts/LatoLight-boldItalic.fntdata"/><Relationship Id="rId16" Type="http://schemas.openxmlformats.org/officeDocument/2006/relationships/slide" Target="slides/slide10.xml"/><Relationship Id="rId38" Type="http://schemas.openxmlformats.org/officeDocument/2006/relationships/font" Target="fonts/LatoLight-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g2b31c6ea5a4_5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9" name="Google Shape;149;g2b31c6ea5a4_5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2b2ccce3b6c_3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2b2ccce3b6c_3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2b31c6ea5a4_3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2b31c6ea5a4_3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2b2ccce3b6c_1_7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2b2ccce3b6c_1_7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2b31c6ea5a4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2b31c6ea5a4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2b379fe1d9a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2b379fe1d9a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2b31c6ea5a4_3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2b31c6ea5a4_3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b2ccce3b6c_2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b2ccce3b6c_2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b2cae21bd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b2cae21bd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2b2ccce3b6c_2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2b2ccce3b6c_2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2b2ccce3b6c_2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2b2ccce3b6c_2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b2ccce3b6c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b2ccce3b6c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2b2ccce3b6c_0_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2b2ccce3b6c_0_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2b2ccce3b6c_1_7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2b2ccce3b6c_1_7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b2cae21b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b2cae21b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b2ccce3b6c_3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b2ccce3b6c_3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1pPr>
            <a:lvl2pPr lvl="1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2pPr>
            <a:lvl3pPr lvl="2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3pPr>
            <a:lvl4pPr lvl="3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4pPr>
            <a:lvl5pPr lvl="4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5pPr>
            <a:lvl6pPr lvl="5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6pPr>
            <a:lvl7pPr lvl="6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7pPr>
            <a:lvl8pPr lvl="7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8pPr>
            <a:lvl9pPr lvl="8">
              <a:spcBef>
                <a:spcPts val="0"/>
              </a:spcBef>
              <a:spcAft>
                <a:spcPts val="0"/>
              </a:spcAft>
              <a:buSzPts val="2600"/>
              <a:buNone/>
              <a:defRPr sz="2600"/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Raleway"/>
              <a:buNone/>
              <a:defRPr b="1" sz="2800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www.researchgate.net/publication/314670173_Performance_Evaluation_of_Diesel_Engine_Using_Enriched_Biogas_Review" TargetMode="External"/><Relationship Id="rId4" Type="http://schemas.openxmlformats.org/officeDocument/2006/relationships/hyperlink" Target="https://www.researchgate.net/publication/314670173_Performance_Evaluation_of_Diesel_Engine_Using_Enriched_Biogas_Review" TargetMode="External"/><Relationship Id="rId5" Type="http://schemas.openxmlformats.org/officeDocument/2006/relationships/hyperlink" Target="https://www.researchgate.net/publication/314670173_Performance_Evaluation_of_Diesel_Engine_Using_Enriched_Biogas_Review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png"/><Relationship Id="rId4" Type="http://schemas.openxmlformats.org/officeDocument/2006/relationships/image" Target="../media/image9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jpg"/><Relationship Id="rId4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7950" y="173940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INCREASING ACCESS TO </a:t>
            </a:r>
            <a:r>
              <a:rPr b="1" lang="en-GB"/>
              <a:t>E</a:t>
            </a:r>
            <a:r>
              <a:rPr lang="en-GB"/>
              <a:t>LECTRICITY</a:t>
            </a:r>
            <a:r>
              <a:rPr b="1" lang="en-GB"/>
              <a:t> FOR PU </a:t>
            </a:r>
            <a:r>
              <a:rPr lang="en-GB"/>
              <a:t>NGAOL: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Waste to Energy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 rotWithShape="1">
          <a:blip r:embed="rId3">
            <a:alphaModFix/>
          </a:blip>
          <a:srcRect b="0" l="11932" r="10283" t="-2522"/>
          <a:stretch/>
        </p:blipFill>
        <p:spPr>
          <a:xfrm>
            <a:off x="6519825" y="3219350"/>
            <a:ext cx="2412877" cy="16646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22"/>
          <p:cNvSpPr txBox="1"/>
          <p:nvPr>
            <p:ph type="title"/>
          </p:nvPr>
        </p:nvSpPr>
        <p:spPr>
          <a:xfrm>
            <a:off x="727650" y="12308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en-GB" sz="2240"/>
              <a:t>Biogas internal combustion engine (Diesel conversion)</a:t>
            </a:r>
            <a:endParaRPr sz="2240"/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02950" y="1619675"/>
            <a:ext cx="6640674" cy="3354050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2"/>
          <p:cNvSpPr txBox="1"/>
          <p:nvPr/>
        </p:nvSpPr>
        <p:spPr>
          <a:xfrm>
            <a:off x="361025" y="1909225"/>
            <a:ext cx="2142300" cy="3064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Conversion: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Adding a spark plug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Changing the face of the piston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Lato"/>
              <a:buChar char="●"/>
            </a:pPr>
            <a:r>
              <a:rPr lang="en-GB" sz="16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Relatively cheap</a:t>
            </a:r>
            <a:endParaRPr sz="16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Power Generation Decision Matrix</a:t>
            </a:r>
            <a:endParaRPr/>
          </a:p>
        </p:txBody>
      </p:sp>
      <p:sp>
        <p:nvSpPr>
          <p:cNvPr id="159" name="Google Shape;159;p23"/>
          <p:cNvSpPr txBox="1"/>
          <p:nvPr/>
        </p:nvSpPr>
        <p:spPr>
          <a:xfrm>
            <a:off x="230525" y="4169175"/>
            <a:ext cx="8362200" cy="358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The internal combustion engine has the highest score so we chose this as our power generation method.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60" name="Google Shape;160;p23"/>
          <p:cNvPicPr preferRelativeResize="0"/>
          <p:nvPr/>
        </p:nvPicPr>
        <p:blipFill rotWithShape="1">
          <a:blip r:embed="rId3">
            <a:alphaModFix/>
          </a:blip>
          <a:srcRect b="49105" l="9585" r="46706" t="32061"/>
          <a:stretch/>
        </p:blipFill>
        <p:spPr>
          <a:xfrm>
            <a:off x="100050" y="1902325"/>
            <a:ext cx="8983574" cy="21773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4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Combined Heat and Power system</a:t>
            </a:r>
            <a:endParaRPr/>
          </a:p>
        </p:txBody>
      </p:sp>
      <p:sp>
        <p:nvSpPr>
          <p:cNvPr id="166" name="Google Shape;166;p24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Increased efficiency </a:t>
            </a:r>
            <a:r>
              <a:rPr lang="en-GB" sz="1400"/>
              <a:t>within</a:t>
            </a:r>
            <a:r>
              <a:rPr lang="en-GB" sz="1400"/>
              <a:t> our final </a:t>
            </a:r>
            <a:r>
              <a:rPr lang="en-GB" sz="1400"/>
              <a:t>design</a:t>
            </a:r>
            <a:r>
              <a:rPr lang="en-GB" sz="1400"/>
              <a:t>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Excess Heat created by a generator and engine will be </a:t>
            </a:r>
            <a:r>
              <a:rPr lang="en-GB" sz="1400"/>
              <a:t>captured</a:t>
            </a:r>
            <a:r>
              <a:rPr lang="en-GB" sz="1400"/>
              <a:t> by the CHP.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GB" sz="1400"/>
              <a:t>Then used to reheat water which is </a:t>
            </a:r>
            <a:r>
              <a:rPr lang="en-GB" sz="1400"/>
              <a:t>redirected</a:t>
            </a:r>
            <a:r>
              <a:rPr lang="en-GB" sz="1400"/>
              <a:t> back into the bio-digester to maintain steady temperature (</a:t>
            </a:r>
            <a:r>
              <a:rPr lang="en-GB" sz="1400"/>
              <a:t>between</a:t>
            </a:r>
            <a:r>
              <a:rPr lang="en-GB" sz="1400"/>
              <a:t> 35-55°C)</a:t>
            </a:r>
            <a:r>
              <a:rPr lang="en-GB" sz="1400">
                <a:solidFill>
                  <a:srgbClr val="040C28"/>
                </a:solidFill>
                <a:highlight>
                  <a:schemeClr val="lt1"/>
                </a:highlight>
              </a:rPr>
              <a:t>.</a:t>
            </a:r>
            <a:endParaRPr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67" name="Google Shape;167;p24"/>
          <p:cNvPicPr preferRelativeResize="0"/>
          <p:nvPr/>
        </p:nvPicPr>
        <p:blipFill rotWithShape="1">
          <a:blip r:embed="rId3">
            <a:alphaModFix/>
          </a:blip>
          <a:srcRect b="0" l="1332" r="0" t="6191"/>
          <a:stretch/>
        </p:blipFill>
        <p:spPr>
          <a:xfrm>
            <a:off x="0" y="2260450"/>
            <a:ext cx="4560101" cy="2816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Google Shape;17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3850" y="466200"/>
            <a:ext cx="7483700" cy="4677300"/>
          </a:xfrm>
          <a:prstGeom prst="rect">
            <a:avLst/>
          </a:prstGeom>
          <a:noFill/>
          <a:ln>
            <a:noFill/>
          </a:ln>
        </p:spPr>
      </p:pic>
      <p:sp>
        <p:nvSpPr>
          <p:cNvPr id="173" name="Google Shape;173;p25"/>
          <p:cNvSpPr txBox="1"/>
          <p:nvPr>
            <p:ph type="title"/>
          </p:nvPr>
        </p:nvSpPr>
        <p:spPr>
          <a:xfrm>
            <a:off x="2269075" y="0"/>
            <a:ext cx="4419900" cy="62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Final Combined Solution</a:t>
            </a:r>
            <a:endParaRPr sz="240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8" name="Google Shape;178;p26"/>
          <p:cNvGraphicFramePr/>
          <p:nvPr/>
        </p:nvGraphicFramePr>
        <p:xfrm>
          <a:off x="733875" y="6145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{4AEDBADD-3D70-492F-B4F4-03102EAD0F43}</a:tableStyleId>
              </a:tblPr>
              <a:tblGrid>
                <a:gridCol w="3913225"/>
                <a:gridCol w="3913225"/>
              </a:tblGrid>
              <a:tr h="5845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300"/>
                        <a:t> Impacts</a:t>
                      </a:r>
                      <a:endParaRPr sz="2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2300"/>
                        <a:t>Solutions</a:t>
                      </a:r>
                      <a:endParaRPr sz="2300"/>
                    </a:p>
                  </a:txBody>
                  <a:tcPr marT="91425" marB="91425" marR="91425" marL="91425"/>
                </a:tc>
              </a:tr>
              <a:tr h="518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Nuisance to locals 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(odour &amp; sound)</a:t>
                      </a:r>
                      <a:endParaRPr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Locate near </a:t>
                      </a:r>
                      <a:r>
                        <a:rPr lang="en-GB"/>
                        <a:t>river</a:t>
                      </a:r>
                      <a:endParaRPr/>
                    </a:p>
                  </a:txBody>
                  <a:tcPr marT="91425" marB="91425" marR="91425" marL="91425" anchor="ctr"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54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 High cost of digging biodigestor</a:t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Source of income/job for locals</a:t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898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River water contamination</a:t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Use materials with high compressive strength and </a:t>
                      </a:r>
                      <a:r>
                        <a:rPr lang="en-GB"/>
                        <a:t>durability</a:t>
                      </a:r>
                      <a:endParaRPr/>
                    </a:p>
                  </a:txBody>
                  <a:tcPr marT="91425" marB="91425" marR="91425" marL="91425" anchor="ctr">
                    <a:lnT cap="flat" cmpd="sng" w="9525">
                      <a:solidFill>
                        <a:srgbClr val="9E9E9E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</a:tcPr>
                </a:tc>
              </a:tr>
              <a:tr h="5618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Heat dissipation </a:t>
                      </a:r>
                      <a:r>
                        <a:rPr lang="en-GB"/>
                        <a:t>from the </a:t>
                      </a:r>
                      <a:endParaRPr/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engine→overheating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Use Combined Heat and Power system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5282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Residual digestate leftover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F</a:t>
                      </a:r>
                      <a:r>
                        <a:rPr lang="en-GB"/>
                        <a:t>ertilisers for farmers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  <a:tr h="733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Release of carbon emissions</a:t>
                      </a:r>
                      <a:endParaRPr/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/>
                        <a:t>Source materials locally (reduce transportation costs &amp; emissions)</a:t>
                      </a:r>
                      <a:endParaRPr/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  <p:sp>
        <p:nvSpPr>
          <p:cNvPr id="179" name="Google Shape;179;p26"/>
          <p:cNvSpPr/>
          <p:nvPr/>
        </p:nvSpPr>
        <p:spPr>
          <a:xfrm>
            <a:off x="1068550" y="1405076"/>
            <a:ext cx="240145" cy="25086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0" name="Google Shape;180;p26"/>
          <p:cNvSpPr/>
          <p:nvPr/>
        </p:nvSpPr>
        <p:spPr>
          <a:xfrm>
            <a:off x="1135000" y="4072701"/>
            <a:ext cx="240145" cy="25086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81" name="Google Shape;181;p26"/>
          <p:cNvGrpSpPr/>
          <p:nvPr/>
        </p:nvGrpSpPr>
        <p:grpSpPr>
          <a:xfrm>
            <a:off x="1135278" y="2402672"/>
            <a:ext cx="239590" cy="309364"/>
            <a:chOff x="-64343900" y="2282125"/>
            <a:chExt cx="207150" cy="316000"/>
          </a:xfrm>
        </p:grpSpPr>
        <p:sp>
          <p:nvSpPr>
            <p:cNvPr id="182" name="Google Shape;182;p26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83" name="Google Shape;183;p26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84" name="Google Shape;184;p26"/>
          <p:cNvSpPr/>
          <p:nvPr/>
        </p:nvSpPr>
        <p:spPr>
          <a:xfrm>
            <a:off x="75025" y="102488"/>
            <a:ext cx="240145" cy="25086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5" name="Google Shape;185;p26"/>
          <p:cNvSpPr/>
          <p:nvPr/>
        </p:nvSpPr>
        <p:spPr>
          <a:xfrm>
            <a:off x="1419703" y="62265"/>
            <a:ext cx="170191" cy="33131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6" name="Google Shape;186;p26"/>
          <p:cNvSpPr txBox="1"/>
          <p:nvPr/>
        </p:nvSpPr>
        <p:spPr>
          <a:xfrm>
            <a:off x="315175" y="50925"/>
            <a:ext cx="6201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social</a:t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26"/>
          <p:cNvSpPr txBox="1"/>
          <p:nvPr/>
        </p:nvSpPr>
        <p:spPr>
          <a:xfrm>
            <a:off x="1667175" y="58563"/>
            <a:ext cx="1061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environmental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88" name="Google Shape;188;p26"/>
          <p:cNvGrpSpPr/>
          <p:nvPr/>
        </p:nvGrpSpPr>
        <p:grpSpPr>
          <a:xfrm>
            <a:off x="4607677" y="62273"/>
            <a:ext cx="239590" cy="331294"/>
            <a:chOff x="-64343900" y="2282125"/>
            <a:chExt cx="207150" cy="316000"/>
          </a:xfrm>
        </p:grpSpPr>
        <p:sp>
          <p:nvSpPr>
            <p:cNvPr id="189" name="Google Shape;189;p26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0" name="Google Shape;190;p26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1" name="Google Shape;191;p26"/>
          <p:cNvSpPr txBox="1"/>
          <p:nvPr/>
        </p:nvSpPr>
        <p:spPr>
          <a:xfrm>
            <a:off x="4847275" y="-18375"/>
            <a:ext cx="10617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Environmental &amp; economical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92" name="Google Shape;192;p26"/>
          <p:cNvGrpSpPr/>
          <p:nvPr/>
        </p:nvGrpSpPr>
        <p:grpSpPr>
          <a:xfrm>
            <a:off x="2946082" y="83988"/>
            <a:ext cx="368091" cy="334402"/>
            <a:chOff x="-62518200" y="2692475"/>
            <a:chExt cx="318225" cy="289100"/>
          </a:xfrm>
        </p:grpSpPr>
        <p:sp>
          <p:nvSpPr>
            <p:cNvPr id="193" name="Google Shape;193;p26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" name="Google Shape;194;p26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95" name="Google Shape;195;p26"/>
          <p:cNvSpPr txBox="1"/>
          <p:nvPr/>
        </p:nvSpPr>
        <p:spPr>
          <a:xfrm>
            <a:off x="3373025" y="74200"/>
            <a:ext cx="1061700" cy="3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Economical</a:t>
            </a:r>
            <a:endParaRPr sz="10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grpSp>
        <p:nvGrpSpPr>
          <p:cNvPr id="196" name="Google Shape;196;p26"/>
          <p:cNvGrpSpPr/>
          <p:nvPr/>
        </p:nvGrpSpPr>
        <p:grpSpPr>
          <a:xfrm>
            <a:off x="1135278" y="3623147"/>
            <a:ext cx="239590" cy="309364"/>
            <a:chOff x="-64343900" y="2282125"/>
            <a:chExt cx="207150" cy="316000"/>
          </a:xfrm>
        </p:grpSpPr>
        <p:sp>
          <p:nvSpPr>
            <p:cNvPr id="197" name="Google Shape;197;p26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" name="Google Shape;198;p26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99" name="Google Shape;199;p26"/>
          <p:cNvGrpSpPr/>
          <p:nvPr/>
        </p:nvGrpSpPr>
        <p:grpSpPr>
          <a:xfrm>
            <a:off x="1135278" y="3065397"/>
            <a:ext cx="239590" cy="309364"/>
            <a:chOff x="-64343900" y="2282125"/>
            <a:chExt cx="207150" cy="316000"/>
          </a:xfrm>
        </p:grpSpPr>
        <p:sp>
          <p:nvSpPr>
            <p:cNvPr id="200" name="Google Shape;200;p26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2" name="Google Shape;202;p26"/>
          <p:cNvGrpSpPr/>
          <p:nvPr/>
        </p:nvGrpSpPr>
        <p:grpSpPr>
          <a:xfrm>
            <a:off x="1134994" y="1903879"/>
            <a:ext cx="240164" cy="250881"/>
            <a:chOff x="-62518200" y="2692475"/>
            <a:chExt cx="318225" cy="289100"/>
          </a:xfrm>
        </p:grpSpPr>
        <p:sp>
          <p:nvSpPr>
            <p:cNvPr id="203" name="Google Shape;203;p26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05" name="Google Shape;205;p26"/>
          <p:cNvGrpSpPr/>
          <p:nvPr/>
        </p:nvGrpSpPr>
        <p:grpSpPr>
          <a:xfrm>
            <a:off x="1135277" y="4360511"/>
            <a:ext cx="239590" cy="331294"/>
            <a:chOff x="-64343900" y="2282125"/>
            <a:chExt cx="207150" cy="316000"/>
          </a:xfrm>
        </p:grpSpPr>
        <p:sp>
          <p:nvSpPr>
            <p:cNvPr id="206" name="Google Shape;206;p26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Cost</a:t>
            </a:r>
            <a:endParaRPr/>
          </a:p>
        </p:txBody>
      </p:sp>
      <p:sp>
        <p:nvSpPr>
          <p:cNvPr id="213" name="Google Shape;213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2x 50m^3 biodigesters  ~  £15000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100HP / 75kW engine  ~  £5000-£10000  (1kWh per house) (100 phone charges)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Generator(s) ~ £2500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Water pump ~ £200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Total ~ £22700-£27700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-GB"/>
              <a:t>Total Energy produced = 75 kWh per day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/>
              <a:t>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References</a:t>
            </a:r>
            <a:endParaRPr/>
          </a:p>
        </p:txBody>
      </p:sp>
      <p:sp>
        <p:nvSpPr>
          <p:cNvPr id="219" name="Google Shape;219;p28"/>
          <p:cNvSpPr txBox="1"/>
          <p:nvPr>
            <p:ph idx="1" type="body"/>
          </p:nvPr>
        </p:nvSpPr>
        <p:spPr>
          <a:xfrm>
            <a:off x="729450" y="2078875"/>
            <a:ext cx="7688700" cy="29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85000"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89"/>
              <a:t>[3] - https://ewb.org.au/blog/2022/10/18/announcing-our-2023-ewb-challenge-community-partner/</a:t>
            </a:r>
            <a:endParaRPr sz="1389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89"/>
              <a:t>[4] - https://www.aulafuture.org/projects/biodigester-for-the-home </a:t>
            </a:r>
            <a:endParaRPr sz="1389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89"/>
              <a:t>[6] - https://www.en-aqualimpia.com/</a:t>
            </a:r>
            <a:endParaRPr sz="1389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89"/>
              <a:t>[8] - 1999 Encyclopedia Britannica, inc</a:t>
            </a:r>
            <a:endParaRPr sz="1389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89"/>
              <a:t>[9] - https://www.researchgate.net/figure/General-diagram-of-boiler-turbine-unit_fig1_260425306</a:t>
            </a:r>
            <a:endParaRPr sz="1389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154"/>
              <a:t>[10]  </a:t>
            </a:r>
            <a:r>
              <a:rPr lang="en-GB" sz="1154">
                <a:solidFill>
                  <a:schemeClr val="hlink"/>
                </a:solidFill>
                <a:uFill>
                  <a:noFill/>
                </a:uFill>
                <a:hlinkClick r:id="rId3"/>
              </a:rPr>
              <a:t>h</a:t>
            </a:r>
            <a:r>
              <a:rPr lang="en-GB" sz="1154">
                <a:uFill>
                  <a:noFill/>
                </a:uFill>
                <a:hlinkClick r:id="rId4"/>
              </a:rPr>
              <a:t>ttps://www.researchgate.net/publication/314670173_Performance_Evaluation_of_Diesel_Engine_Using_Enriched_Biogas_Revie</a:t>
            </a:r>
            <a:r>
              <a:rPr lang="en-GB" sz="1154">
                <a:solidFill>
                  <a:schemeClr val="hlink"/>
                </a:solidFill>
                <a:uFill>
                  <a:noFill/>
                </a:uFill>
                <a:hlinkClick r:id="rId5"/>
              </a:rPr>
              <a:t>w</a:t>
            </a:r>
            <a:endParaRPr sz="1154"/>
          </a:p>
          <a:p>
            <a:pPr indent="0" lvl="0" marL="0" rtl="0" algn="just">
              <a:spcBef>
                <a:spcPts val="1200"/>
              </a:spcBef>
              <a:spcAft>
                <a:spcPts val="0"/>
              </a:spcAft>
              <a:buNone/>
            </a:pPr>
            <a:r>
              <a:rPr lang="en-GB" sz="1389"/>
              <a:t>[12] - </a:t>
            </a:r>
            <a:r>
              <a:rPr lang="en-GB" sz="1500">
                <a:solidFill>
                  <a:srgbClr val="434343"/>
                </a:solidFill>
              </a:rPr>
              <a:t>  (https://link.springer.com/article/10.1007/s10668-021-01443-8)</a:t>
            </a:r>
            <a:endParaRPr sz="1389"/>
          </a:p>
          <a:p>
            <a:pPr indent="0" lvl="0" marL="0" rtl="0" algn="just">
              <a:spcBef>
                <a:spcPts val="1200"/>
              </a:spcBef>
              <a:spcAft>
                <a:spcPts val="1200"/>
              </a:spcAft>
              <a:buNone/>
            </a:pPr>
            <a:r>
              <a:rPr lang="en-GB" sz="1389"/>
              <a:t>[13] - https://www.epa.gov/chp/what-chp</a:t>
            </a:r>
            <a:endParaRPr sz="10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29"/>
          <p:cNvSpPr txBox="1"/>
          <p:nvPr>
            <p:ph type="ctrTitle"/>
          </p:nvPr>
        </p:nvSpPr>
        <p:spPr>
          <a:xfrm>
            <a:off x="727950" y="1355550"/>
            <a:ext cx="7688100" cy="106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for listening</a:t>
            </a:r>
            <a:endParaRPr/>
          </a:p>
        </p:txBody>
      </p:sp>
      <p:sp>
        <p:nvSpPr>
          <p:cNvPr id="225" name="Google Shape;225;p29"/>
          <p:cNvSpPr txBox="1"/>
          <p:nvPr>
            <p:ph idx="1" type="subTitle"/>
          </p:nvPr>
        </p:nvSpPr>
        <p:spPr>
          <a:xfrm>
            <a:off x="729625" y="2785025"/>
            <a:ext cx="7826100" cy="92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Any questions?</a:t>
            </a:r>
            <a:endParaRPr/>
          </a:p>
        </p:txBody>
      </p:sp>
      <p:grpSp>
        <p:nvGrpSpPr>
          <p:cNvPr id="226" name="Google Shape;226;p29"/>
          <p:cNvGrpSpPr/>
          <p:nvPr/>
        </p:nvGrpSpPr>
        <p:grpSpPr>
          <a:xfrm flipH="1">
            <a:off x="34" y="2280101"/>
            <a:ext cx="3303783" cy="2863465"/>
            <a:chOff x="4237920" y="902181"/>
            <a:chExt cx="4531938" cy="3927936"/>
          </a:xfrm>
        </p:grpSpPr>
        <p:grpSp>
          <p:nvGrpSpPr>
            <p:cNvPr id="227" name="Google Shape;227;p29"/>
            <p:cNvGrpSpPr/>
            <p:nvPr/>
          </p:nvGrpSpPr>
          <p:grpSpPr>
            <a:xfrm>
              <a:off x="4854731" y="902181"/>
              <a:ext cx="3915127" cy="3927936"/>
              <a:chOff x="4854731" y="902181"/>
              <a:chExt cx="3915127" cy="3927936"/>
            </a:xfrm>
          </p:grpSpPr>
          <p:sp>
            <p:nvSpPr>
              <p:cNvPr id="228" name="Google Shape;228;p29"/>
              <p:cNvSpPr/>
              <p:nvPr/>
            </p:nvSpPr>
            <p:spPr>
              <a:xfrm>
                <a:off x="7315616" y="948135"/>
                <a:ext cx="364732" cy="3881982"/>
              </a:xfrm>
              <a:custGeom>
                <a:rect b="b" l="l" r="r" t="t"/>
                <a:pathLst>
                  <a:path extrusionOk="0" h="3881982" w="364732">
                    <a:moveTo>
                      <a:pt x="364733" y="3881983"/>
                    </a:moveTo>
                    <a:lnTo>
                      <a:pt x="0" y="3881983"/>
                    </a:lnTo>
                    <a:lnTo>
                      <a:pt x="0" y="0"/>
                    </a:lnTo>
                    <a:lnTo>
                      <a:pt x="364733" y="0"/>
                    </a:lnTo>
                    <a:lnTo>
                      <a:pt x="364733" y="3881983"/>
                    </a:lnTo>
                    <a:close/>
                    <a:moveTo>
                      <a:pt x="19637" y="3862347"/>
                    </a:moveTo>
                    <a:lnTo>
                      <a:pt x="345096" y="3862347"/>
                    </a:lnTo>
                    <a:lnTo>
                      <a:pt x="345096" y="19645"/>
                    </a:lnTo>
                    <a:lnTo>
                      <a:pt x="19637" y="19645"/>
                    </a:lnTo>
                    <a:lnTo>
                      <a:pt x="19637" y="3862347"/>
                    </a:lnTo>
                    <a:close/>
                  </a:path>
                </a:pathLst>
              </a:custGeom>
              <a:solidFill>
                <a:srgbClr val="25472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grpSp>
            <p:nvGrpSpPr>
              <p:cNvPr id="229" name="Google Shape;229;p29"/>
              <p:cNvGrpSpPr/>
              <p:nvPr/>
            </p:nvGrpSpPr>
            <p:grpSpPr>
              <a:xfrm>
                <a:off x="7141305" y="948132"/>
                <a:ext cx="714205" cy="3881985"/>
                <a:chOff x="7141305" y="948132"/>
                <a:chExt cx="714205" cy="3881985"/>
              </a:xfrm>
            </p:grpSpPr>
            <p:sp>
              <p:nvSpPr>
                <p:cNvPr id="230" name="Google Shape;230;p29"/>
                <p:cNvSpPr/>
                <p:nvPr/>
              </p:nvSpPr>
              <p:spPr>
                <a:xfrm>
                  <a:off x="7315622" y="948132"/>
                  <a:ext cx="366469" cy="370769"/>
                </a:xfrm>
                <a:custGeom>
                  <a:rect b="b" l="l" r="r" t="t"/>
                  <a:pathLst>
                    <a:path extrusionOk="0" h="370769" w="366469">
                      <a:moveTo>
                        <a:pt x="356662" y="370770"/>
                      </a:moveTo>
                      <a:cubicBezTo>
                        <a:pt x="354128" y="370770"/>
                        <a:pt x="351594" y="369798"/>
                        <a:pt x="349651" y="367848"/>
                      </a:cubicBezTo>
                      <a:lnTo>
                        <a:pt x="2824" y="16726"/>
                      </a:lnTo>
                      <a:cubicBezTo>
                        <a:pt x="-976" y="12870"/>
                        <a:pt x="-934" y="6645"/>
                        <a:pt x="2909" y="2836"/>
                      </a:cubicBezTo>
                      <a:cubicBezTo>
                        <a:pt x="6751" y="-968"/>
                        <a:pt x="12959" y="-952"/>
                        <a:pt x="16802" y="2925"/>
                      </a:cubicBezTo>
                      <a:lnTo>
                        <a:pt x="363629" y="354047"/>
                      </a:lnTo>
                      <a:cubicBezTo>
                        <a:pt x="367430" y="357903"/>
                        <a:pt x="367430" y="364127"/>
                        <a:pt x="363545" y="367936"/>
                      </a:cubicBezTo>
                      <a:cubicBezTo>
                        <a:pt x="361645" y="369824"/>
                        <a:pt x="359153" y="370770"/>
                        <a:pt x="356662" y="370770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1" name="Google Shape;231;p29"/>
                <p:cNvSpPr/>
                <p:nvPr/>
              </p:nvSpPr>
              <p:spPr>
                <a:xfrm>
                  <a:off x="7315622" y="1299256"/>
                  <a:ext cx="366469" cy="370768"/>
                </a:xfrm>
                <a:custGeom>
                  <a:rect b="b" l="l" r="r" t="t"/>
                  <a:pathLst>
                    <a:path extrusionOk="0" h="370768" w="366469">
                      <a:moveTo>
                        <a:pt x="356662" y="370768"/>
                      </a:moveTo>
                      <a:cubicBezTo>
                        <a:pt x="354128" y="370768"/>
                        <a:pt x="351594" y="369797"/>
                        <a:pt x="349651" y="367846"/>
                      </a:cubicBezTo>
                      <a:lnTo>
                        <a:pt x="2824" y="16724"/>
                      </a:lnTo>
                      <a:cubicBezTo>
                        <a:pt x="-976" y="12868"/>
                        <a:pt x="-934" y="6644"/>
                        <a:pt x="2909" y="2835"/>
                      </a:cubicBezTo>
                      <a:cubicBezTo>
                        <a:pt x="6751" y="-966"/>
                        <a:pt x="12959" y="-953"/>
                        <a:pt x="16802" y="2924"/>
                      </a:cubicBezTo>
                      <a:lnTo>
                        <a:pt x="363629" y="354046"/>
                      </a:lnTo>
                      <a:cubicBezTo>
                        <a:pt x="367430" y="357901"/>
                        <a:pt x="367430" y="364126"/>
                        <a:pt x="363545" y="367935"/>
                      </a:cubicBezTo>
                      <a:cubicBezTo>
                        <a:pt x="361645" y="369822"/>
                        <a:pt x="359153" y="370768"/>
                        <a:pt x="356662" y="370768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2" name="Google Shape;232;p29"/>
                <p:cNvSpPr/>
                <p:nvPr/>
              </p:nvSpPr>
              <p:spPr>
                <a:xfrm>
                  <a:off x="7315622" y="1650378"/>
                  <a:ext cx="366469" cy="370768"/>
                </a:xfrm>
                <a:custGeom>
                  <a:rect b="b" l="l" r="r" t="t"/>
                  <a:pathLst>
                    <a:path extrusionOk="0" h="370768" w="366469">
                      <a:moveTo>
                        <a:pt x="356662" y="370768"/>
                      </a:moveTo>
                      <a:cubicBezTo>
                        <a:pt x="354128" y="370768"/>
                        <a:pt x="351594" y="369797"/>
                        <a:pt x="349651" y="367846"/>
                      </a:cubicBezTo>
                      <a:lnTo>
                        <a:pt x="2824" y="16724"/>
                      </a:lnTo>
                      <a:cubicBezTo>
                        <a:pt x="-976" y="12868"/>
                        <a:pt x="-934" y="6644"/>
                        <a:pt x="2909" y="2835"/>
                      </a:cubicBezTo>
                      <a:cubicBezTo>
                        <a:pt x="6751" y="-966"/>
                        <a:pt x="12959" y="-953"/>
                        <a:pt x="16802" y="2923"/>
                      </a:cubicBezTo>
                      <a:lnTo>
                        <a:pt x="363629" y="354045"/>
                      </a:lnTo>
                      <a:cubicBezTo>
                        <a:pt x="367430" y="357901"/>
                        <a:pt x="367430" y="364125"/>
                        <a:pt x="363545" y="367935"/>
                      </a:cubicBezTo>
                      <a:cubicBezTo>
                        <a:pt x="361645" y="369822"/>
                        <a:pt x="359153" y="370768"/>
                        <a:pt x="356662" y="370768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3" name="Google Shape;233;p29"/>
                <p:cNvSpPr/>
                <p:nvPr/>
              </p:nvSpPr>
              <p:spPr>
                <a:xfrm>
                  <a:off x="7315622" y="2001500"/>
                  <a:ext cx="366469" cy="370768"/>
                </a:xfrm>
                <a:custGeom>
                  <a:rect b="b" l="l" r="r" t="t"/>
                  <a:pathLst>
                    <a:path extrusionOk="0" h="370768" w="366469">
                      <a:moveTo>
                        <a:pt x="356662" y="370768"/>
                      </a:moveTo>
                      <a:cubicBezTo>
                        <a:pt x="354128" y="370768"/>
                        <a:pt x="351594" y="369797"/>
                        <a:pt x="349651" y="367846"/>
                      </a:cubicBezTo>
                      <a:lnTo>
                        <a:pt x="2824" y="16724"/>
                      </a:lnTo>
                      <a:cubicBezTo>
                        <a:pt x="-976" y="12868"/>
                        <a:pt x="-934" y="6644"/>
                        <a:pt x="2909" y="2835"/>
                      </a:cubicBezTo>
                      <a:cubicBezTo>
                        <a:pt x="6751" y="-966"/>
                        <a:pt x="12959" y="-953"/>
                        <a:pt x="16802" y="2923"/>
                      </a:cubicBezTo>
                      <a:lnTo>
                        <a:pt x="363629" y="354045"/>
                      </a:lnTo>
                      <a:cubicBezTo>
                        <a:pt x="367430" y="357901"/>
                        <a:pt x="367430" y="364126"/>
                        <a:pt x="363545" y="367935"/>
                      </a:cubicBezTo>
                      <a:cubicBezTo>
                        <a:pt x="361645" y="369822"/>
                        <a:pt x="359153" y="370768"/>
                        <a:pt x="356662" y="370768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4" name="Google Shape;234;p29"/>
                <p:cNvSpPr/>
                <p:nvPr/>
              </p:nvSpPr>
              <p:spPr>
                <a:xfrm>
                  <a:off x="7315622" y="2352627"/>
                  <a:ext cx="366469" cy="370766"/>
                </a:xfrm>
                <a:custGeom>
                  <a:rect b="b" l="l" r="r" t="t"/>
                  <a:pathLst>
                    <a:path extrusionOk="0" h="370766" w="366469">
                      <a:moveTo>
                        <a:pt x="356662" y="370767"/>
                      </a:moveTo>
                      <a:cubicBezTo>
                        <a:pt x="354128" y="370767"/>
                        <a:pt x="351594" y="369795"/>
                        <a:pt x="349651" y="367844"/>
                      </a:cubicBezTo>
                      <a:lnTo>
                        <a:pt x="2824" y="16722"/>
                      </a:lnTo>
                      <a:cubicBezTo>
                        <a:pt x="-976" y="12867"/>
                        <a:pt x="-934" y="6642"/>
                        <a:pt x="2909" y="2833"/>
                      </a:cubicBezTo>
                      <a:cubicBezTo>
                        <a:pt x="6751" y="-972"/>
                        <a:pt x="12959" y="-946"/>
                        <a:pt x="16802" y="2922"/>
                      </a:cubicBezTo>
                      <a:lnTo>
                        <a:pt x="363629" y="354044"/>
                      </a:lnTo>
                      <a:cubicBezTo>
                        <a:pt x="367430" y="357899"/>
                        <a:pt x="367430" y="364124"/>
                        <a:pt x="363545" y="367933"/>
                      </a:cubicBezTo>
                      <a:cubicBezTo>
                        <a:pt x="361645" y="369821"/>
                        <a:pt x="359153" y="370767"/>
                        <a:pt x="356662" y="370767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5" name="Google Shape;235;p29"/>
                <p:cNvSpPr/>
                <p:nvPr/>
              </p:nvSpPr>
              <p:spPr>
                <a:xfrm>
                  <a:off x="7315622" y="2703751"/>
                  <a:ext cx="366469" cy="370764"/>
                </a:xfrm>
                <a:custGeom>
                  <a:rect b="b" l="l" r="r" t="t"/>
                  <a:pathLst>
                    <a:path extrusionOk="0" h="370764" w="366469">
                      <a:moveTo>
                        <a:pt x="356662" y="370765"/>
                      </a:moveTo>
                      <a:cubicBezTo>
                        <a:pt x="354128" y="370765"/>
                        <a:pt x="351594" y="369794"/>
                        <a:pt x="349651" y="367843"/>
                      </a:cubicBezTo>
                      <a:lnTo>
                        <a:pt x="2824" y="16721"/>
                      </a:lnTo>
                      <a:cubicBezTo>
                        <a:pt x="-976" y="12865"/>
                        <a:pt x="-934" y="6641"/>
                        <a:pt x="2909" y="2832"/>
                      </a:cubicBezTo>
                      <a:cubicBezTo>
                        <a:pt x="6751" y="-965"/>
                        <a:pt x="12959" y="-952"/>
                        <a:pt x="16802" y="2920"/>
                      </a:cubicBezTo>
                      <a:lnTo>
                        <a:pt x="363629" y="354042"/>
                      </a:lnTo>
                      <a:cubicBezTo>
                        <a:pt x="367430" y="357898"/>
                        <a:pt x="367430" y="364122"/>
                        <a:pt x="363545" y="367931"/>
                      </a:cubicBezTo>
                      <a:cubicBezTo>
                        <a:pt x="361645" y="369819"/>
                        <a:pt x="359153" y="370765"/>
                        <a:pt x="356662" y="370765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6" name="Google Shape;236;p29"/>
                <p:cNvSpPr/>
                <p:nvPr/>
              </p:nvSpPr>
              <p:spPr>
                <a:xfrm>
                  <a:off x="7315622" y="3054872"/>
                  <a:ext cx="366469" cy="370766"/>
                </a:xfrm>
                <a:custGeom>
                  <a:rect b="b" l="l" r="r" t="t"/>
                  <a:pathLst>
                    <a:path extrusionOk="0" h="370766" w="366469">
                      <a:moveTo>
                        <a:pt x="356662" y="370767"/>
                      </a:moveTo>
                      <a:cubicBezTo>
                        <a:pt x="354128" y="370767"/>
                        <a:pt x="351594" y="369795"/>
                        <a:pt x="349651" y="367844"/>
                      </a:cubicBezTo>
                      <a:lnTo>
                        <a:pt x="2824" y="16722"/>
                      </a:lnTo>
                      <a:cubicBezTo>
                        <a:pt x="-976" y="12867"/>
                        <a:pt x="-934" y="6642"/>
                        <a:pt x="2909" y="2833"/>
                      </a:cubicBezTo>
                      <a:cubicBezTo>
                        <a:pt x="6751" y="-963"/>
                        <a:pt x="12959" y="-955"/>
                        <a:pt x="16802" y="2922"/>
                      </a:cubicBezTo>
                      <a:lnTo>
                        <a:pt x="363629" y="354044"/>
                      </a:lnTo>
                      <a:cubicBezTo>
                        <a:pt x="367430" y="357899"/>
                        <a:pt x="367430" y="364124"/>
                        <a:pt x="363545" y="367933"/>
                      </a:cubicBezTo>
                      <a:cubicBezTo>
                        <a:pt x="361645" y="369821"/>
                        <a:pt x="359153" y="370767"/>
                        <a:pt x="356662" y="370767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7" name="Google Shape;237;p29"/>
                <p:cNvSpPr/>
                <p:nvPr/>
              </p:nvSpPr>
              <p:spPr>
                <a:xfrm>
                  <a:off x="7315606" y="3405996"/>
                  <a:ext cx="539054" cy="547205"/>
                </a:xfrm>
                <a:custGeom>
                  <a:rect b="b" l="l" r="r" t="t"/>
                  <a:pathLst>
                    <a:path extrusionOk="0" h="547205" w="539054">
                      <a:moveTo>
                        <a:pt x="529225" y="547206"/>
                      </a:moveTo>
                      <a:cubicBezTo>
                        <a:pt x="526692" y="547206"/>
                        <a:pt x="524158" y="546222"/>
                        <a:pt x="522216" y="544279"/>
                      </a:cubicBezTo>
                      <a:lnTo>
                        <a:pt x="2840" y="16716"/>
                      </a:lnTo>
                      <a:cubicBezTo>
                        <a:pt x="-1003" y="12847"/>
                        <a:pt x="-918" y="6631"/>
                        <a:pt x="2925" y="2818"/>
                      </a:cubicBezTo>
                      <a:cubicBezTo>
                        <a:pt x="6810" y="-978"/>
                        <a:pt x="13018" y="-936"/>
                        <a:pt x="16818" y="2928"/>
                      </a:cubicBezTo>
                      <a:lnTo>
                        <a:pt x="536236" y="530491"/>
                      </a:lnTo>
                      <a:cubicBezTo>
                        <a:pt x="540036" y="534355"/>
                        <a:pt x="539994" y="540584"/>
                        <a:pt x="536109" y="544380"/>
                      </a:cubicBezTo>
                      <a:cubicBezTo>
                        <a:pt x="534208" y="546272"/>
                        <a:pt x="531717" y="547206"/>
                        <a:pt x="529225" y="547206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8" name="Google Shape;238;p29"/>
                <p:cNvSpPr/>
                <p:nvPr/>
              </p:nvSpPr>
              <p:spPr>
                <a:xfrm>
                  <a:off x="7143628" y="3582427"/>
                  <a:ext cx="711032" cy="721896"/>
                </a:xfrm>
                <a:custGeom>
                  <a:rect b="b" l="l" r="r" t="t"/>
                  <a:pathLst>
                    <a:path extrusionOk="0" h="721896" w="711032">
                      <a:moveTo>
                        <a:pt x="701203" y="721897"/>
                      </a:moveTo>
                      <a:cubicBezTo>
                        <a:pt x="698670" y="721897"/>
                        <a:pt x="696136" y="720926"/>
                        <a:pt x="694194" y="718941"/>
                      </a:cubicBezTo>
                      <a:lnTo>
                        <a:pt x="2819" y="16718"/>
                      </a:lnTo>
                      <a:cubicBezTo>
                        <a:pt x="-981" y="12854"/>
                        <a:pt x="-939" y="6625"/>
                        <a:pt x="2946" y="2829"/>
                      </a:cubicBezTo>
                      <a:cubicBezTo>
                        <a:pt x="6789" y="-997"/>
                        <a:pt x="12996" y="-921"/>
                        <a:pt x="16839" y="2930"/>
                      </a:cubicBezTo>
                      <a:lnTo>
                        <a:pt x="708214" y="705174"/>
                      </a:lnTo>
                      <a:cubicBezTo>
                        <a:pt x="712014" y="709017"/>
                        <a:pt x="711972" y="715267"/>
                        <a:pt x="708087" y="719067"/>
                      </a:cubicBezTo>
                      <a:cubicBezTo>
                        <a:pt x="706186" y="720968"/>
                        <a:pt x="703695" y="721897"/>
                        <a:pt x="701203" y="721897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39" name="Google Shape;239;p29"/>
                <p:cNvSpPr/>
                <p:nvPr/>
              </p:nvSpPr>
              <p:spPr>
                <a:xfrm>
                  <a:off x="7141311" y="3931792"/>
                  <a:ext cx="714199" cy="722779"/>
                </a:xfrm>
                <a:custGeom>
                  <a:rect b="b" l="l" r="r" t="t"/>
                  <a:pathLst>
                    <a:path extrusionOk="0" h="722779" w="714199">
                      <a:moveTo>
                        <a:pt x="704365" y="722779"/>
                      </a:moveTo>
                      <a:cubicBezTo>
                        <a:pt x="701831" y="722779"/>
                        <a:pt x="699298" y="721808"/>
                        <a:pt x="697397" y="719865"/>
                      </a:cubicBezTo>
                      <a:lnTo>
                        <a:pt x="2856" y="16730"/>
                      </a:lnTo>
                      <a:cubicBezTo>
                        <a:pt x="-987" y="12866"/>
                        <a:pt x="-945" y="6650"/>
                        <a:pt x="2940" y="2841"/>
                      </a:cubicBezTo>
                      <a:cubicBezTo>
                        <a:pt x="6783" y="-972"/>
                        <a:pt x="12991" y="-947"/>
                        <a:pt x="16791" y="2917"/>
                      </a:cubicBezTo>
                      <a:lnTo>
                        <a:pt x="711375" y="706056"/>
                      </a:lnTo>
                      <a:cubicBezTo>
                        <a:pt x="715176" y="709899"/>
                        <a:pt x="715134" y="716107"/>
                        <a:pt x="711291" y="719950"/>
                      </a:cubicBezTo>
                      <a:cubicBezTo>
                        <a:pt x="709391" y="721808"/>
                        <a:pt x="706899" y="722779"/>
                        <a:pt x="704365" y="722779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0" name="Google Shape;240;p29"/>
                <p:cNvSpPr/>
                <p:nvPr/>
              </p:nvSpPr>
              <p:spPr>
                <a:xfrm>
                  <a:off x="7141305" y="4284655"/>
                  <a:ext cx="540790" cy="545462"/>
                </a:xfrm>
                <a:custGeom>
                  <a:rect b="b" l="l" r="r" t="t"/>
                  <a:pathLst>
                    <a:path extrusionOk="0" h="545462" w="540790">
                      <a:moveTo>
                        <a:pt x="530978" y="545463"/>
                      </a:moveTo>
                      <a:cubicBezTo>
                        <a:pt x="528444" y="545463"/>
                        <a:pt x="525910" y="544491"/>
                        <a:pt x="524010" y="542549"/>
                      </a:cubicBezTo>
                      <a:lnTo>
                        <a:pt x="2861" y="16755"/>
                      </a:lnTo>
                      <a:cubicBezTo>
                        <a:pt x="-982" y="12911"/>
                        <a:pt x="-940" y="6662"/>
                        <a:pt x="2903" y="2861"/>
                      </a:cubicBezTo>
                      <a:cubicBezTo>
                        <a:pt x="6789" y="-982"/>
                        <a:pt x="12996" y="-940"/>
                        <a:pt x="16797" y="2903"/>
                      </a:cubicBezTo>
                      <a:lnTo>
                        <a:pt x="537946" y="528740"/>
                      </a:lnTo>
                      <a:cubicBezTo>
                        <a:pt x="541746" y="532583"/>
                        <a:pt x="541746" y="538790"/>
                        <a:pt x="537903" y="542633"/>
                      </a:cubicBezTo>
                      <a:cubicBezTo>
                        <a:pt x="535961" y="544533"/>
                        <a:pt x="533469" y="545463"/>
                        <a:pt x="530978" y="545463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41" name="Google Shape;241;p29"/>
              <p:cNvGrpSpPr/>
              <p:nvPr/>
            </p:nvGrpSpPr>
            <p:grpSpPr>
              <a:xfrm>
                <a:off x="7141305" y="948132"/>
                <a:ext cx="713355" cy="3881985"/>
                <a:chOff x="7141305" y="948132"/>
                <a:chExt cx="713355" cy="3881985"/>
              </a:xfrm>
            </p:grpSpPr>
            <p:sp>
              <p:nvSpPr>
                <p:cNvPr id="242" name="Google Shape;242;p29"/>
                <p:cNvSpPr/>
                <p:nvPr/>
              </p:nvSpPr>
              <p:spPr>
                <a:xfrm>
                  <a:off x="7315622" y="948132"/>
                  <a:ext cx="366485" cy="370769"/>
                </a:xfrm>
                <a:custGeom>
                  <a:rect b="b" l="l" r="r" t="t"/>
                  <a:pathLst>
                    <a:path extrusionOk="0" h="370769" w="366485">
                      <a:moveTo>
                        <a:pt x="9792" y="370770"/>
                      </a:moveTo>
                      <a:cubicBezTo>
                        <a:pt x="7301" y="370770"/>
                        <a:pt x="4809" y="369824"/>
                        <a:pt x="2909" y="367936"/>
                      </a:cubicBezTo>
                      <a:cubicBezTo>
                        <a:pt x="-934" y="364123"/>
                        <a:pt x="-976" y="357903"/>
                        <a:pt x="2824" y="354047"/>
                      </a:cubicBezTo>
                      <a:lnTo>
                        <a:pt x="349694" y="2925"/>
                      </a:lnTo>
                      <a:cubicBezTo>
                        <a:pt x="353494" y="-952"/>
                        <a:pt x="359702" y="-968"/>
                        <a:pt x="363545" y="2836"/>
                      </a:cubicBezTo>
                      <a:cubicBezTo>
                        <a:pt x="367430" y="6650"/>
                        <a:pt x="367472" y="12870"/>
                        <a:pt x="363629" y="16726"/>
                      </a:cubicBezTo>
                      <a:lnTo>
                        <a:pt x="16802" y="367848"/>
                      </a:lnTo>
                      <a:cubicBezTo>
                        <a:pt x="14859" y="369798"/>
                        <a:pt x="12326" y="370770"/>
                        <a:pt x="9792" y="370770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3" name="Google Shape;243;p29"/>
                <p:cNvSpPr/>
                <p:nvPr/>
              </p:nvSpPr>
              <p:spPr>
                <a:xfrm>
                  <a:off x="7315622" y="1299256"/>
                  <a:ext cx="366485" cy="370768"/>
                </a:xfrm>
                <a:custGeom>
                  <a:rect b="b" l="l" r="r" t="t"/>
                  <a:pathLst>
                    <a:path extrusionOk="0" h="370768" w="366485">
                      <a:moveTo>
                        <a:pt x="9792" y="370768"/>
                      </a:moveTo>
                      <a:cubicBezTo>
                        <a:pt x="7301" y="370768"/>
                        <a:pt x="4809" y="369822"/>
                        <a:pt x="2909" y="367935"/>
                      </a:cubicBezTo>
                      <a:cubicBezTo>
                        <a:pt x="-934" y="364121"/>
                        <a:pt x="-976" y="357901"/>
                        <a:pt x="2824" y="354046"/>
                      </a:cubicBezTo>
                      <a:lnTo>
                        <a:pt x="349694" y="2924"/>
                      </a:lnTo>
                      <a:cubicBezTo>
                        <a:pt x="353494" y="-953"/>
                        <a:pt x="359702" y="-966"/>
                        <a:pt x="363545" y="2835"/>
                      </a:cubicBezTo>
                      <a:cubicBezTo>
                        <a:pt x="367430" y="6648"/>
                        <a:pt x="367472" y="12868"/>
                        <a:pt x="363629" y="16724"/>
                      </a:cubicBezTo>
                      <a:lnTo>
                        <a:pt x="16802" y="367846"/>
                      </a:lnTo>
                      <a:cubicBezTo>
                        <a:pt x="14859" y="369797"/>
                        <a:pt x="12326" y="370768"/>
                        <a:pt x="9792" y="370768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4" name="Google Shape;244;p29"/>
                <p:cNvSpPr/>
                <p:nvPr/>
              </p:nvSpPr>
              <p:spPr>
                <a:xfrm>
                  <a:off x="7315622" y="1650378"/>
                  <a:ext cx="366485" cy="370768"/>
                </a:xfrm>
                <a:custGeom>
                  <a:rect b="b" l="l" r="r" t="t"/>
                  <a:pathLst>
                    <a:path extrusionOk="0" h="370768" w="366485">
                      <a:moveTo>
                        <a:pt x="9792" y="370768"/>
                      </a:moveTo>
                      <a:cubicBezTo>
                        <a:pt x="7301" y="370768"/>
                        <a:pt x="4809" y="369822"/>
                        <a:pt x="2909" y="367935"/>
                      </a:cubicBezTo>
                      <a:cubicBezTo>
                        <a:pt x="-934" y="364121"/>
                        <a:pt x="-976" y="357901"/>
                        <a:pt x="2824" y="354045"/>
                      </a:cubicBezTo>
                      <a:lnTo>
                        <a:pt x="349694" y="2923"/>
                      </a:lnTo>
                      <a:cubicBezTo>
                        <a:pt x="353494" y="-953"/>
                        <a:pt x="359702" y="-966"/>
                        <a:pt x="363545" y="2835"/>
                      </a:cubicBezTo>
                      <a:cubicBezTo>
                        <a:pt x="367430" y="6648"/>
                        <a:pt x="367472" y="12868"/>
                        <a:pt x="363629" y="16724"/>
                      </a:cubicBezTo>
                      <a:lnTo>
                        <a:pt x="16802" y="367846"/>
                      </a:lnTo>
                      <a:cubicBezTo>
                        <a:pt x="14859" y="369797"/>
                        <a:pt x="12326" y="370768"/>
                        <a:pt x="9792" y="370768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5" name="Google Shape;245;p29"/>
                <p:cNvSpPr/>
                <p:nvPr/>
              </p:nvSpPr>
              <p:spPr>
                <a:xfrm>
                  <a:off x="7315622" y="2001500"/>
                  <a:ext cx="366485" cy="370768"/>
                </a:xfrm>
                <a:custGeom>
                  <a:rect b="b" l="l" r="r" t="t"/>
                  <a:pathLst>
                    <a:path extrusionOk="0" h="370768" w="366485">
                      <a:moveTo>
                        <a:pt x="9792" y="370768"/>
                      </a:moveTo>
                      <a:cubicBezTo>
                        <a:pt x="7301" y="370768"/>
                        <a:pt x="4809" y="369822"/>
                        <a:pt x="2909" y="367935"/>
                      </a:cubicBezTo>
                      <a:cubicBezTo>
                        <a:pt x="-934" y="364121"/>
                        <a:pt x="-976" y="357901"/>
                        <a:pt x="2824" y="354045"/>
                      </a:cubicBezTo>
                      <a:lnTo>
                        <a:pt x="349694" y="2923"/>
                      </a:lnTo>
                      <a:cubicBezTo>
                        <a:pt x="353494" y="-953"/>
                        <a:pt x="359702" y="-966"/>
                        <a:pt x="363545" y="2835"/>
                      </a:cubicBezTo>
                      <a:cubicBezTo>
                        <a:pt x="367430" y="6648"/>
                        <a:pt x="367472" y="12868"/>
                        <a:pt x="363629" y="16724"/>
                      </a:cubicBezTo>
                      <a:lnTo>
                        <a:pt x="16802" y="367846"/>
                      </a:lnTo>
                      <a:cubicBezTo>
                        <a:pt x="14859" y="369797"/>
                        <a:pt x="12326" y="370768"/>
                        <a:pt x="9792" y="370768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6" name="Google Shape;246;p29"/>
                <p:cNvSpPr/>
                <p:nvPr/>
              </p:nvSpPr>
              <p:spPr>
                <a:xfrm>
                  <a:off x="7315622" y="2352627"/>
                  <a:ext cx="366485" cy="370766"/>
                </a:xfrm>
                <a:custGeom>
                  <a:rect b="b" l="l" r="r" t="t"/>
                  <a:pathLst>
                    <a:path extrusionOk="0" h="370766" w="366485">
                      <a:moveTo>
                        <a:pt x="9792" y="370767"/>
                      </a:moveTo>
                      <a:cubicBezTo>
                        <a:pt x="7301" y="370767"/>
                        <a:pt x="4809" y="369821"/>
                        <a:pt x="2909" y="367933"/>
                      </a:cubicBezTo>
                      <a:cubicBezTo>
                        <a:pt x="-934" y="364120"/>
                        <a:pt x="-976" y="357899"/>
                        <a:pt x="2824" y="354044"/>
                      </a:cubicBezTo>
                      <a:lnTo>
                        <a:pt x="349694" y="2922"/>
                      </a:lnTo>
                      <a:cubicBezTo>
                        <a:pt x="353494" y="-946"/>
                        <a:pt x="359702" y="-972"/>
                        <a:pt x="363545" y="2833"/>
                      </a:cubicBezTo>
                      <a:cubicBezTo>
                        <a:pt x="367430" y="6647"/>
                        <a:pt x="367472" y="12867"/>
                        <a:pt x="363629" y="16722"/>
                      </a:cubicBezTo>
                      <a:lnTo>
                        <a:pt x="16802" y="367844"/>
                      </a:lnTo>
                      <a:cubicBezTo>
                        <a:pt x="14859" y="369795"/>
                        <a:pt x="12326" y="370767"/>
                        <a:pt x="9792" y="370767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7" name="Google Shape;247;p29"/>
                <p:cNvSpPr/>
                <p:nvPr/>
              </p:nvSpPr>
              <p:spPr>
                <a:xfrm>
                  <a:off x="7315622" y="2703748"/>
                  <a:ext cx="366485" cy="370768"/>
                </a:xfrm>
                <a:custGeom>
                  <a:rect b="b" l="l" r="r" t="t"/>
                  <a:pathLst>
                    <a:path extrusionOk="0" h="370768" w="366485">
                      <a:moveTo>
                        <a:pt x="9792" y="370768"/>
                      </a:moveTo>
                      <a:cubicBezTo>
                        <a:pt x="7301" y="370768"/>
                        <a:pt x="4809" y="369822"/>
                        <a:pt x="2909" y="367935"/>
                      </a:cubicBezTo>
                      <a:cubicBezTo>
                        <a:pt x="-934" y="364121"/>
                        <a:pt x="-976" y="357901"/>
                        <a:pt x="2824" y="354046"/>
                      </a:cubicBezTo>
                      <a:lnTo>
                        <a:pt x="349694" y="2923"/>
                      </a:lnTo>
                      <a:cubicBezTo>
                        <a:pt x="353494" y="-953"/>
                        <a:pt x="359702" y="-966"/>
                        <a:pt x="363545" y="2835"/>
                      </a:cubicBezTo>
                      <a:cubicBezTo>
                        <a:pt x="367430" y="6648"/>
                        <a:pt x="367472" y="12868"/>
                        <a:pt x="363629" y="16724"/>
                      </a:cubicBezTo>
                      <a:lnTo>
                        <a:pt x="16802" y="367846"/>
                      </a:lnTo>
                      <a:cubicBezTo>
                        <a:pt x="14859" y="369797"/>
                        <a:pt x="12326" y="370768"/>
                        <a:pt x="9792" y="370768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8" name="Google Shape;248;p29"/>
                <p:cNvSpPr/>
                <p:nvPr/>
              </p:nvSpPr>
              <p:spPr>
                <a:xfrm>
                  <a:off x="7315622" y="3054870"/>
                  <a:ext cx="366485" cy="370768"/>
                </a:xfrm>
                <a:custGeom>
                  <a:rect b="b" l="l" r="r" t="t"/>
                  <a:pathLst>
                    <a:path extrusionOk="0" h="370768" w="366485">
                      <a:moveTo>
                        <a:pt x="9792" y="370768"/>
                      </a:moveTo>
                      <a:cubicBezTo>
                        <a:pt x="7301" y="370768"/>
                        <a:pt x="4809" y="369822"/>
                        <a:pt x="2909" y="367935"/>
                      </a:cubicBezTo>
                      <a:cubicBezTo>
                        <a:pt x="-934" y="364121"/>
                        <a:pt x="-976" y="357901"/>
                        <a:pt x="2824" y="354045"/>
                      </a:cubicBezTo>
                      <a:lnTo>
                        <a:pt x="349694" y="2924"/>
                      </a:lnTo>
                      <a:cubicBezTo>
                        <a:pt x="353494" y="-953"/>
                        <a:pt x="359702" y="-966"/>
                        <a:pt x="363545" y="2835"/>
                      </a:cubicBezTo>
                      <a:cubicBezTo>
                        <a:pt x="367430" y="6648"/>
                        <a:pt x="367472" y="12868"/>
                        <a:pt x="363629" y="16724"/>
                      </a:cubicBezTo>
                      <a:lnTo>
                        <a:pt x="16802" y="367846"/>
                      </a:lnTo>
                      <a:cubicBezTo>
                        <a:pt x="14859" y="369797"/>
                        <a:pt x="12326" y="370768"/>
                        <a:pt x="9792" y="370768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49" name="Google Shape;249;p29"/>
                <p:cNvSpPr/>
                <p:nvPr/>
              </p:nvSpPr>
              <p:spPr>
                <a:xfrm>
                  <a:off x="7141305" y="3406002"/>
                  <a:ext cx="540806" cy="545442"/>
                </a:xfrm>
                <a:custGeom>
                  <a:rect b="b" l="l" r="r" t="t"/>
                  <a:pathLst>
                    <a:path extrusionOk="0" h="545442" w="540806">
                      <a:moveTo>
                        <a:pt x="9829" y="545434"/>
                      </a:moveTo>
                      <a:cubicBezTo>
                        <a:pt x="7338" y="545434"/>
                        <a:pt x="4846" y="544488"/>
                        <a:pt x="2903" y="542584"/>
                      </a:cubicBezTo>
                      <a:cubicBezTo>
                        <a:pt x="-940" y="538770"/>
                        <a:pt x="-982" y="532558"/>
                        <a:pt x="2861" y="528694"/>
                      </a:cubicBezTo>
                      <a:lnTo>
                        <a:pt x="524010" y="2904"/>
                      </a:lnTo>
                      <a:cubicBezTo>
                        <a:pt x="527811" y="-930"/>
                        <a:pt x="534019" y="-985"/>
                        <a:pt x="537903" y="2841"/>
                      </a:cubicBezTo>
                      <a:cubicBezTo>
                        <a:pt x="541746" y="6659"/>
                        <a:pt x="541788" y="12883"/>
                        <a:pt x="537946" y="16730"/>
                      </a:cubicBezTo>
                      <a:lnTo>
                        <a:pt x="16797" y="542537"/>
                      </a:lnTo>
                      <a:cubicBezTo>
                        <a:pt x="14896" y="544467"/>
                        <a:pt x="12363" y="545442"/>
                        <a:pt x="9829" y="545442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0" name="Google Shape;250;p29"/>
                <p:cNvSpPr/>
                <p:nvPr/>
              </p:nvSpPr>
              <p:spPr>
                <a:xfrm>
                  <a:off x="7141311" y="3582427"/>
                  <a:ext cx="713349" cy="721896"/>
                </a:xfrm>
                <a:custGeom>
                  <a:rect b="b" l="l" r="r" t="t"/>
                  <a:pathLst>
                    <a:path extrusionOk="0" h="721896" w="713349">
                      <a:moveTo>
                        <a:pt x="9824" y="721896"/>
                      </a:moveTo>
                      <a:cubicBezTo>
                        <a:pt x="7332" y="721896"/>
                        <a:pt x="4841" y="720925"/>
                        <a:pt x="2940" y="719067"/>
                      </a:cubicBezTo>
                      <a:cubicBezTo>
                        <a:pt x="-945" y="715224"/>
                        <a:pt x="-987" y="709017"/>
                        <a:pt x="2856" y="705174"/>
                      </a:cubicBezTo>
                      <a:lnTo>
                        <a:pt x="696553" y="2917"/>
                      </a:lnTo>
                      <a:cubicBezTo>
                        <a:pt x="700353" y="-934"/>
                        <a:pt x="706561" y="-985"/>
                        <a:pt x="710446" y="2841"/>
                      </a:cubicBezTo>
                      <a:cubicBezTo>
                        <a:pt x="714289" y="6654"/>
                        <a:pt x="714332" y="12866"/>
                        <a:pt x="710488" y="16730"/>
                      </a:cubicBezTo>
                      <a:lnTo>
                        <a:pt x="16834" y="718983"/>
                      </a:lnTo>
                      <a:cubicBezTo>
                        <a:pt x="14891" y="720925"/>
                        <a:pt x="12357" y="721896"/>
                        <a:pt x="9824" y="721896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1" name="Google Shape;251;p29"/>
                <p:cNvSpPr/>
                <p:nvPr/>
              </p:nvSpPr>
              <p:spPr>
                <a:xfrm>
                  <a:off x="7141311" y="3933562"/>
                  <a:ext cx="713349" cy="721896"/>
                </a:xfrm>
                <a:custGeom>
                  <a:rect b="b" l="l" r="r" t="t"/>
                  <a:pathLst>
                    <a:path extrusionOk="0" h="721896" w="713349">
                      <a:moveTo>
                        <a:pt x="9824" y="721896"/>
                      </a:moveTo>
                      <a:cubicBezTo>
                        <a:pt x="7332" y="721896"/>
                        <a:pt x="4841" y="720925"/>
                        <a:pt x="2940" y="719025"/>
                      </a:cubicBezTo>
                      <a:cubicBezTo>
                        <a:pt x="-945" y="715224"/>
                        <a:pt x="-987" y="709016"/>
                        <a:pt x="2856" y="705173"/>
                      </a:cubicBezTo>
                      <a:lnTo>
                        <a:pt x="696553" y="2912"/>
                      </a:lnTo>
                      <a:cubicBezTo>
                        <a:pt x="700353" y="-939"/>
                        <a:pt x="706561" y="-977"/>
                        <a:pt x="710446" y="2836"/>
                      </a:cubicBezTo>
                      <a:cubicBezTo>
                        <a:pt x="714289" y="6650"/>
                        <a:pt x="714332" y="12866"/>
                        <a:pt x="710488" y="16725"/>
                      </a:cubicBezTo>
                      <a:lnTo>
                        <a:pt x="16834" y="718982"/>
                      </a:lnTo>
                      <a:cubicBezTo>
                        <a:pt x="14891" y="720925"/>
                        <a:pt x="12357" y="721896"/>
                        <a:pt x="9824" y="721896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52" name="Google Shape;252;p29"/>
                <p:cNvSpPr/>
                <p:nvPr/>
              </p:nvSpPr>
              <p:spPr>
                <a:xfrm>
                  <a:off x="7315622" y="4284676"/>
                  <a:ext cx="539038" cy="545441"/>
                </a:xfrm>
                <a:custGeom>
                  <a:rect b="b" l="l" r="r" t="t"/>
                  <a:pathLst>
                    <a:path extrusionOk="0" h="545441" w="539038">
                      <a:moveTo>
                        <a:pt x="9792" y="545441"/>
                      </a:moveTo>
                      <a:cubicBezTo>
                        <a:pt x="7301" y="545441"/>
                        <a:pt x="4809" y="544512"/>
                        <a:pt x="2909" y="542612"/>
                      </a:cubicBezTo>
                      <a:cubicBezTo>
                        <a:pt x="-934" y="538811"/>
                        <a:pt x="-976" y="532604"/>
                        <a:pt x="2824" y="528718"/>
                      </a:cubicBezTo>
                      <a:lnTo>
                        <a:pt x="522242" y="2925"/>
                      </a:lnTo>
                      <a:cubicBezTo>
                        <a:pt x="526042" y="-961"/>
                        <a:pt x="532250" y="-961"/>
                        <a:pt x="536135" y="2840"/>
                      </a:cubicBezTo>
                      <a:cubicBezTo>
                        <a:pt x="539978" y="6641"/>
                        <a:pt x="540020" y="12848"/>
                        <a:pt x="536177" y="16734"/>
                      </a:cubicBezTo>
                      <a:lnTo>
                        <a:pt x="16802" y="542527"/>
                      </a:lnTo>
                      <a:cubicBezTo>
                        <a:pt x="14859" y="544470"/>
                        <a:pt x="12326" y="545441"/>
                        <a:pt x="9792" y="545441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53" name="Google Shape;253;p29"/>
              <p:cNvGrpSpPr/>
              <p:nvPr/>
            </p:nvGrpSpPr>
            <p:grpSpPr>
              <a:xfrm>
                <a:off x="4854731" y="1301390"/>
                <a:ext cx="3881994" cy="366492"/>
                <a:chOff x="4854731" y="1301390"/>
                <a:chExt cx="3881994" cy="366492"/>
              </a:xfrm>
            </p:grpSpPr>
            <p:sp>
              <p:nvSpPr>
                <p:cNvPr id="254" name="Google Shape;254;p29"/>
                <p:cNvSpPr/>
                <p:nvPr/>
              </p:nvSpPr>
              <p:spPr>
                <a:xfrm>
                  <a:off x="4854739" y="1301394"/>
                  <a:ext cx="3881970" cy="364749"/>
                </a:xfrm>
                <a:custGeom>
                  <a:rect b="b" l="l" r="r" t="t"/>
                  <a:pathLst>
                    <a:path extrusionOk="0" h="364749" w="3881970">
                      <a:moveTo>
                        <a:pt x="3881970" y="364749"/>
                      </a:moveTo>
                      <a:lnTo>
                        <a:pt x="0" y="364749"/>
                      </a:lnTo>
                      <a:lnTo>
                        <a:pt x="0" y="0"/>
                      </a:lnTo>
                      <a:lnTo>
                        <a:pt x="3881970" y="0"/>
                      </a:lnTo>
                      <a:lnTo>
                        <a:pt x="3881970" y="364749"/>
                      </a:lnTo>
                      <a:close/>
                      <a:moveTo>
                        <a:pt x="19645" y="345104"/>
                      </a:moveTo>
                      <a:lnTo>
                        <a:pt x="3862334" y="345104"/>
                      </a:lnTo>
                      <a:lnTo>
                        <a:pt x="3862334" y="19645"/>
                      </a:lnTo>
                      <a:lnTo>
                        <a:pt x="19645" y="19645"/>
                      </a:lnTo>
                      <a:lnTo>
                        <a:pt x="19645" y="345104"/>
                      </a:ln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grpSp>
              <p:nvGrpSpPr>
                <p:cNvPr id="255" name="Google Shape;255;p29"/>
                <p:cNvGrpSpPr/>
                <p:nvPr/>
              </p:nvGrpSpPr>
              <p:grpSpPr>
                <a:xfrm>
                  <a:off x="4854740" y="1301394"/>
                  <a:ext cx="3881963" cy="366488"/>
                  <a:chOff x="4854740" y="1301394"/>
                  <a:chExt cx="3881963" cy="366488"/>
                </a:xfrm>
              </p:grpSpPr>
              <p:sp>
                <p:nvSpPr>
                  <p:cNvPr id="256" name="Google Shape;256;p29"/>
                  <p:cNvSpPr/>
                  <p:nvPr/>
                </p:nvSpPr>
                <p:spPr>
                  <a:xfrm>
                    <a:off x="8365953" y="1301394"/>
                    <a:ext cx="370750" cy="366488"/>
                  </a:xfrm>
                  <a:custGeom>
                    <a:rect b="b" l="l" r="r" t="t"/>
                    <a:pathLst>
                      <a:path extrusionOk="0" h="366488" w="370750">
                        <a:moveTo>
                          <a:pt x="9824" y="366489"/>
                        </a:moveTo>
                        <a:cubicBezTo>
                          <a:pt x="7290" y="366489"/>
                          <a:pt x="4756" y="365518"/>
                          <a:pt x="2856" y="363567"/>
                        </a:cubicBezTo>
                        <a:cubicBezTo>
                          <a:pt x="-987" y="359711"/>
                          <a:pt x="-945" y="353487"/>
                          <a:pt x="2940" y="349677"/>
                        </a:cubicBezTo>
                        <a:lnTo>
                          <a:pt x="354033" y="2833"/>
                        </a:lnTo>
                        <a:cubicBezTo>
                          <a:pt x="357918" y="-972"/>
                          <a:pt x="364126" y="-946"/>
                          <a:pt x="367926" y="2922"/>
                        </a:cubicBezTo>
                        <a:cubicBezTo>
                          <a:pt x="371727" y="6777"/>
                          <a:pt x="371685" y="13002"/>
                          <a:pt x="367842" y="16811"/>
                        </a:cubicBezTo>
                        <a:lnTo>
                          <a:pt x="16749" y="363655"/>
                        </a:lnTo>
                        <a:cubicBezTo>
                          <a:pt x="14807" y="365543"/>
                          <a:pt x="12315" y="366489"/>
                          <a:pt x="9824" y="366489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7" name="Google Shape;257;p29"/>
                  <p:cNvSpPr/>
                  <p:nvPr/>
                </p:nvSpPr>
                <p:spPr>
                  <a:xfrm>
                    <a:off x="8014850" y="1301394"/>
                    <a:ext cx="370755" cy="366488"/>
                  </a:xfrm>
                  <a:custGeom>
                    <a:rect b="b" l="l" r="r" t="t"/>
                    <a:pathLst>
                      <a:path extrusionOk="0" h="366488" w="370755">
                        <a:moveTo>
                          <a:pt x="9792" y="366489"/>
                        </a:moveTo>
                        <a:cubicBezTo>
                          <a:pt x="7258" y="366489"/>
                          <a:pt x="4724" y="365518"/>
                          <a:pt x="2824" y="363567"/>
                        </a:cubicBezTo>
                        <a:cubicBezTo>
                          <a:pt x="-976" y="359711"/>
                          <a:pt x="-934" y="353487"/>
                          <a:pt x="2909" y="349677"/>
                        </a:cubicBezTo>
                        <a:lnTo>
                          <a:pt x="354043" y="2833"/>
                        </a:lnTo>
                        <a:cubicBezTo>
                          <a:pt x="357886" y="-972"/>
                          <a:pt x="364094" y="-946"/>
                          <a:pt x="367894" y="2922"/>
                        </a:cubicBezTo>
                        <a:cubicBezTo>
                          <a:pt x="371738" y="6777"/>
                          <a:pt x="371695" y="13002"/>
                          <a:pt x="367852" y="16811"/>
                        </a:cubicBezTo>
                        <a:lnTo>
                          <a:pt x="16718" y="363655"/>
                        </a:lnTo>
                        <a:cubicBezTo>
                          <a:pt x="14775" y="365543"/>
                          <a:pt x="12284" y="366489"/>
                          <a:pt x="9792" y="366489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8" name="Google Shape;258;p29"/>
                  <p:cNvSpPr/>
                  <p:nvPr/>
                </p:nvSpPr>
                <p:spPr>
                  <a:xfrm>
                    <a:off x="7663716" y="1301394"/>
                    <a:ext cx="370761" cy="366488"/>
                  </a:xfrm>
                  <a:custGeom>
                    <a:rect b="b" l="l" r="r" t="t"/>
                    <a:pathLst>
                      <a:path extrusionOk="0" h="366488" w="370761">
                        <a:moveTo>
                          <a:pt x="9834" y="366489"/>
                        </a:moveTo>
                        <a:cubicBezTo>
                          <a:pt x="7301" y="366489"/>
                          <a:pt x="4767" y="365518"/>
                          <a:pt x="2824" y="363567"/>
                        </a:cubicBezTo>
                        <a:cubicBezTo>
                          <a:pt x="-976" y="359711"/>
                          <a:pt x="-934" y="353487"/>
                          <a:pt x="2909" y="349677"/>
                        </a:cubicBezTo>
                        <a:lnTo>
                          <a:pt x="354043" y="2833"/>
                        </a:lnTo>
                        <a:cubicBezTo>
                          <a:pt x="357929" y="-972"/>
                          <a:pt x="364136" y="-946"/>
                          <a:pt x="367937" y="2922"/>
                        </a:cubicBezTo>
                        <a:cubicBezTo>
                          <a:pt x="371738" y="6777"/>
                          <a:pt x="371695" y="13002"/>
                          <a:pt x="367852" y="16811"/>
                        </a:cubicBezTo>
                        <a:lnTo>
                          <a:pt x="16718" y="363655"/>
                        </a:lnTo>
                        <a:cubicBezTo>
                          <a:pt x="14817" y="365543"/>
                          <a:pt x="12326" y="366489"/>
                          <a:pt x="9834" y="366489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59" name="Google Shape;259;p29"/>
                  <p:cNvSpPr/>
                  <p:nvPr/>
                </p:nvSpPr>
                <p:spPr>
                  <a:xfrm>
                    <a:off x="7312587" y="1301394"/>
                    <a:ext cx="370771" cy="366488"/>
                  </a:xfrm>
                  <a:custGeom>
                    <a:rect b="b" l="l" r="r" t="t"/>
                    <a:pathLst>
                      <a:path extrusionOk="0" h="366488" w="370771">
                        <a:moveTo>
                          <a:pt x="9829" y="366489"/>
                        </a:moveTo>
                        <a:cubicBezTo>
                          <a:pt x="7295" y="366489"/>
                          <a:pt x="4762" y="365518"/>
                          <a:pt x="2861" y="363567"/>
                        </a:cubicBezTo>
                        <a:cubicBezTo>
                          <a:pt x="-982" y="359711"/>
                          <a:pt x="-939" y="353487"/>
                          <a:pt x="2903" y="349677"/>
                        </a:cubicBezTo>
                        <a:lnTo>
                          <a:pt x="354038" y="2833"/>
                        </a:lnTo>
                        <a:cubicBezTo>
                          <a:pt x="357923" y="-972"/>
                          <a:pt x="364131" y="-946"/>
                          <a:pt x="367932" y="2922"/>
                        </a:cubicBezTo>
                        <a:cubicBezTo>
                          <a:pt x="371732" y="6777"/>
                          <a:pt x="371732" y="13002"/>
                          <a:pt x="367847" y="16811"/>
                        </a:cubicBezTo>
                        <a:lnTo>
                          <a:pt x="16712" y="363655"/>
                        </a:lnTo>
                        <a:cubicBezTo>
                          <a:pt x="14812" y="365543"/>
                          <a:pt x="12320" y="366489"/>
                          <a:pt x="9829" y="366489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0" name="Google Shape;260;p29"/>
                  <p:cNvSpPr/>
                  <p:nvPr/>
                </p:nvSpPr>
                <p:spPr>
                  <a:xfrm>
                    <a:off x="6961489" y="1301394"/>
                    <a:ext cx="370734" cy="366488"/>
                  </a:xfrm>
                  <a:custGeom>
                    <a:rect b="b" l="l" r="r" t="t"/>
                    <a:pathLst>
                      <a:path extrusionOk="0" h="366488" w="370734">
                        <a:moveTo>
                          <a:pt x="9792" y="366489"/>
                        </a:moveTo>
                        <a:cubicBezTo>
                          <a:pt x="7258" y="366489"/>
                          <a:pt x="4725" y="365518"/>
                          <a:pt x="2824" y="363567"/>
                        </a:cubicBezTo>
                        <a:cubicBezTo>
                          <a:pt x="-976" y="359711"/>
                          <a:pt x="-934" y="353487"/>
                          <a:pt x="2909" y="349677"/>
                        </a:cubicBezTo>
                        <a:lnTo>
                          <a:pt x="354001" y="2833"/>
                        </a:lnTo>
                        <a:cubicBezTo>
                          <a:pt x="357886" y="-972"/>
                          <a:pt x="364094" y="-946"/>
                          <a:pt x="367895" y="2922"/>
                        </a:cubicBezTo>
                        <a:cubicBezTo>
                          <a:pt x="371695" y="6777"/>
                          <a:pt x="371695" y="13002"/>
                          <a:pt x="367810" y="16811"/>
                        </a:cubicBezTo>
                        <a:lnTo>
                          <a:pt x="16717" y="363655"/>
                        </a:lnTo>
                        <a:cubicBezTo>
                          <a:pt x="14775" y="365543"/>
                          <a:pt x="12283" y="366489"/>
                          <a:pt x="9792" y="366489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1" name="Google Shape;261;p29"/>
                  <p:cNvSpPr/>
                  <p:nvPr/>
                </p:nvSpPr>
                <p:spPr>
                  <a:xfrm>
                    <a:off x="6610346" y="1301394"/>
                    <a:ext cx="370769" cy="366488"/>
                  </a:xfrm>
                  <a:custGeom>
                    <a:rect b="b" l="l" r="r" t="t"/>
                    <a:pathLst>
                      <a:path extrusionOk="0" h="366488" w="370769">
                        <a:moveTo>
                          <a:pt x="9821" y="366489"/>
                        </a:moveTo>
                        <a:cubicBezTo>
                          <a:pt x="7287" y="366489"/>
                          <a:pt x="4758" y="365518"/>
                          <a:pt x="2836" y="363567"/>
                        </a:cubicBezTo>
                        <a:cubicBezTo>
                          <a:pt x="-977" y="359711"/>
                          <a:pt x="-939" y="353487"/>
                          <a:pt x="2912" y="349677"/>
                        </a:cubicBezTo>
                        <a:lnTo>
                          <a:pt x="354052" y="2833"/>
                        </a:lnTo>
                        <a:cubicBezTo>
                          <a:pt x="357894" y="-972"/>
                          <a:pt x="364144" y="-946"/>
                          <a:pt x="367945" y="2922"/>
                        </a:cubicBezTo>
                        <a:cubicBezTo>
                          <a:pt x="371745" y="6777"/>
                          <a:pt x="371703" y="13002"/>
                          <a:pt x="367860" y="16811"/>
                        </a:cubicBezTo>
                        <a:lnTo>
                          <a:pt x="16725" y="363655"/>
                        </a:lnTo>
                        <a:cubicBezTo>
                          <a:pt x="14808" y="365543"/>
                          <a:pt x="12313" y="366489"/>
                          <a:pt x="9821" y="366489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2" name="Google Shape;262;p29"/>
                  <p:cNvSpPr/>
                  <p:nvPr/>
                </p:nvSpPr>
                <p:spPr>
                  <a:xfrm>
                    <a:off x="6259228" y="1301394"/>
                    <a:ext cx="370755" cy="366488"/>
                  </a:xfrm>
                  <a:custGeom>
                    <a:rect b="b" l="l" r="r" t="t"/>
                    <a:pathLst>
                      <a:path extrusionOk="0" h="366488" w="370755">
                        <a:moveTo>
                          <a:pt x="9821" y="366489"/>
                        </a:moveTo>
                        <a:cubicBezTo>
                          <a:pt x="7287" y="366489"/>
                          <a:pt x="4758" y="365518"/>
                          <a:pt x="2836" y="363567"/>
                        </a:cubicBezTo>
                        <a:cubicBezTo>
                          <a:pt x="-977" y="359711"/>
                          <a:pt x="-939" y="353487"/>
                          <a:pt x="2912" y="349677"/>
                        </a:cubicBezTo>
                        <a:lnTo>
                          <a:pt x="354030" y="2833"/>
                        </a:lnTo>
                        <a:cubicBezTo>
                          <a:pt x="357894" y="-972"/>
                          <a:pt x="364110" y="-946"/>
                          <a:pt x="367920" y="2922"/>
                        </a:cubicBezTo>
                        <a:cubicBezTo>
                          <a:pt x="371733" y="6777"/>
                          <a:pt x="371695" y="13002"/>
                          <a:pt x="367843" y="16811"/>
                        </a:cubicBezTo>
                        <a:lnTo>
                          <a:pt x="16725" y="363655"/>
                        </a:lnTo>
                        <a:cubicBezTo>
                          <a:pt x="14808" y="365543"/>
                          <a:pt x="12313" y="366489"/>
                          <a:pt x="9821" y="366489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3" name="Google Shape;263;p29"/>
                  <p:cNvSpPr/>
                  <p:nvPr/>
                </p:nvSpPr>
                <p:spPr>
                  <a:xfrm>
                    <a:off x="5908098" y="1301394"/>
                    <a:ext cx="370764" cy="366488"/>
                  </a:xfrm>
                  <a:custGeom>
                    <a:rect b="b" l="l" r="r" t="t"/>
                    <a:pathLst>
                      <a:path extrusionOk="0" h="366488" w="370764">
                        <a:moveTo>
                          <a:pt x="9821" y="366489"/>
                        </a:moveTo>
                        <a:cubicBezTo>
                          <a:pt x="7287" y="366489"/>
                          <a:pt x="4758" y="365518"/>
                          <a:pt x="2836" y="363567"/>
                        </a:cubicBezTo>
                        <a:cubicBezTo>
                          <a:pt x="-977" y="359711"/>
                          <a:pt x="-939" y="353487"/>
                          <a:pt x="2912" y="349677"/>
                        </a:cubicBezTo>
                        <a:lnTo>
                          <a:pt x="354039" y="2833"/>
                        </a:lnTo>
                        <a:cubicBezTo>
                          <a:pt x="357915" y="-972"/>
                          <a:pt x="364119" y="-946"/>
                          <a:pt x="367928" y="2922"/>
                        </a:cubicBezTo>
                        <a:cubicBezTo>
                          <a:pt x="371741" y="6777"/>
                          <a:pt x="371703" y="13002"/>
                          <a:pt x="367852" y="16811"/>
                        </a:cubicBezTo>
                        <a:lnTo>
                          <a:pt x="16726" y="363655"/>
                        </a:lnTo>
                        <a:cubicBezTo>
                          <a:pt x="14808" y="365543"/>
                          <a:pt x="12313" y="366489"/>
                          <a:pt x="9817" y="366489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4" name="Google Shape;264;p29"/>
                  <p:cNvSpPr/>
                  <p:nvPr/>
                </p:nvSpPr>
                <p:spPr>
                  <a:xfrm>
                    <a:off x="5556984" y="1301394"/>
                    <a:ext cx="370755" cy="366488"/>
                  </a:xfrm>
                  <a:custGeom>
                    <a:rect b="b" l="l" r="r" t="t"/>
                    <a:pathLst>
                      <a:path extrusionOk="0" h="366488" w="370755">
                        <a:moveTo>
                          <a:pt x="9821" y="366489"/>
                        </a:moveTo>
                        <a:cubicBezTo>
                          <a:pt x="7287" y="366489"/>
                          <a:pt x="4758" y="365518"/>
                          <a:pt x="2836" y="363567"/>
                        </a:cubicBezTo>
                        <a:cubicBezTo>
                          <a:pt x="-977" y="359711"/>
                          <a:pt x="-939" y="353487"/>
                          <a:pt x="2912" y="349677"/>
                        </a:cubicBezTo>
                        <a:lnTo>
                          <a:pt x="354030" y="2833"/>
                        </a:lnTo>
                        <a:cubicBezTo>
                          <a:pt x="357894" y="-972"/>
                          <a:pt x="364110" y="-946"/>
                          <a:pt x="367919" y="2922"/>
                        </a:cubicBezTo>
                        <a:cubicBezTo>
                          <a:pt x="371733" y="6777"/>
                          <a:pt x="371695" y="13002"/>
                          <a:pt x="367843" y="16811"/>
                        </a:cubicBezTo>
                        <a:lnTo>
                          <a:pt x="16726" y="363655"/>
                        </a:lnTo>
                        <a:cubicBezTo>
                          <a:pt x="14808" y="365543"/>
                          <a:pt x="12313" y="366489"/>
                          <a:pt x="9817" y="366489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5" name="Google Shape;265;p29"/>
                  <p:cNvSpPr/>
                  <p:nvPr/>
                </p:nvSpPr>
                <p:spPr>
                  <a:xfrm>
                    <a:off x="5205854" y="1301394"/>
                    <a:ext cx="370768" cy="366488"/>
                  </a:xfrm>
                  <a:custGeom>
                    <a:rect b="b" l="l" r="r" t="t"/>
                    <a:pathLst>
                      <a:path extrusionOk="0" h="366488" w="370768">
                        <a:moveTo>
                          <a:pt x="9821" y="366489"/>
                        </a:moveTo>
                        <a:cubicBezTo>
                          <a:pt x="7287" y="366489"/>
                          <a:pt x="4754" y="365518"/>
                          <a:pt x="2836" y="363567"/>
                        </a:cubicBezTo>
                        <a:cubicBezTo>
                          <a:pt x="-977" y="359711"/>
                          <a:pt x="-939" y="353487"/>
                          <a:pt x="2912" y="349677"/>
                        </a:cubicBezTo>
                        <a:lnTo>
                          <a:pt x="354043" y="2833"/>
                        </a:lnTo>
                        <a:cubicBezTo>
                          <a:pt x="357919" y="-972"/>
                          <a:pt x="364136" y="-946"/>
                          <a:pt x="367932" y="2922"/>
                        </a:cubicBezTo>
                        <a:cubicBezTo>
                          <a:pt x="371745" y="6777"/>
                          <a:pt x="371707" y="13002"/>
                          <a:pt x="367856" y="16811"/>
                        </a:cubicBezTo>
                        <a:lnTo>
                          <a:pt x="16726" y="363655"/>
                        </a:lnTo>
                        <a:cubicBezTo>
                          <a:pt x="14808" y="365543"/>
                          <a:pt x="12312" y="366489"/>
                          <a:pt x="9821" y="366489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6" name="Google Shape;266;p29"/>
                  <p:cNvSpPr/>
                  <p:nvPr/>
                </p:nvSpPr>
                <p:spPr>
                  <a:xfrm>
                    <a:off x="4854740" y="1301394"/>
                    <a:ext cx="370754" cy="366488"/>
                  </a:xfrm>
                  <a:custGeom>
                    <a:rect b="b" l="l" r="r" t="t"/>
                    <a:pathLst>
                      <a:path extrusionOk="0" h="366488" w="370754">
                        <a:moveTo>
                          <a:pt x="9821" y="366489"/>
                        </a:moveTo>
                        <a:cubicBezTo>
                          <a:pt x="7287" y="366489"/>
                          <a:pt x="4754" y="365518"/>
                          <a:pt x="2836" y="363567"/>
                        </a:cubicBezTo>
                        <a:cubicBezTo>
                          <a:pt x="-977" y="359711"/>
                          <a:pt x="-939" y="353487"/>
                          <a:pt x="2912" y="349677"/>
                        </a:cubicBezTo>
                        <a:lnTo>
                          <a:pt x="354030" y="2833"/>
                        </a:lnTo>
                        <a:cubicBezTo>
                          <a:pt x="357894" y="-972"/>
                          <a:pt x="364110" y="-946"/>
                          <a:pt x="367919" y="2922"/>
                        </a:cubicBezTo>
                        <a:cubicBezTo>
                          <a:pt x="371733" y="6777"/>
                          <a:pt x="371690" y="13002"/>
                          <a:pt x="367843" y="16811"/>
                        </a:cubicBezTo>
                        <a:lnTo>
                          <a:pt x="16725" y="363655"/>
                        </a:lnTo>
                        <a:cubicBezTo>
                          <a:pt x="14808" y="365543"/>
                          <a:pt x="12313" y="366489"/>
                          <a:pt x="9821" y="366489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  <p:grpSp>
              <p:nvGrpSpPr>
                <p:cNvPr id="267" name="Google Shape;267;p29"/>
                <p:cNvGrpSpPr/>
                <p:nvPr/>
              </p:nvGrpSpPr>
              <p:grpSpPr>
                <a:xfrm>
                  <a:off x="4854731" y="1301390"/>
                  <a:ext cx="3881994" cy="364744"/>
                  <a:chOff x="4854731" y="1301390"/>
                  <a:chExt cx="3881994" cy="364744"/>
                </a:xfrm>
              </p:grpSpPr>
              <p:sp>
                <p:nvSpPr>
                  <p:cNvPr id="268" name="Google Shape;268;p29"/>
                  <p:cNvSpPr/>
                  <p:nvPr/>
                </p:nvSpPr>
                <p:spPr>
                  <a:xfrm>
                    <a:off x="8365948" y="1301390"/>
                    <a:ext cx="370777" cy="364744"/>
                  </a:xfrm>
                  <a:custGeom>
                    <a:rect b="b" l="l" r="r" t="t"/>
                    <a:pathLst>
                      <a:path extrusionOk="0" h="364744" w="370777">
                        <a:moveTo>
                          <a:pt x="360964" y="364745"/>
                        </a:moveTo>
                        <a:cubicBezTo>
                          <a:pt x="358472" y="364745"/>
                          <a:pt x="355981" y="363803"/>
                          <a:pt x="354081" y="361924"/>
                        </a:cubicBezTo>
                        <a:lnTo>
                          <a:pt x="2946" y="16824"/>
                        </a:lnTo>
                        <a:cubicBezTo>
                          <a:pt x="-939" y="13028"/>
                          <a:pt x="-981" y="6803"/>
                          <a:pt x="2819" y="2935"/>
                        </a:cubicBezTo>
                        <a:cubicBezTo>
                          <a:pt x="6620" y="-933"/>
                          <a:pt x="12870" y="-984"/>
                          <a:pt x="16713" y="2821"/>
                        </a:cubicBezTo>
                        <a:lnTo>
                          <a:pt x="367847" y="347921"/>
                        </a:lnTo>
                        <a:cubicBezTo>
                          <a:pt x="371690" y="351721"/>
                          <a:pt x="371775" y="357942"/>
                          <a:pt x="367974" y="361810"/>
                        </a:cubicBezTo>
                        <a:cubicBezTo>
                          <a:pt x="366031" y="363765"/>
                          <a:pt x="363498" y="364745"/>
                          <a:pt x="360964" y="364745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69" name="Google Shape;269;p29"/>
                  <p:cNvSpPr/>
                  <p:nvPr/>
                </p:nvSpPr>
                <p:spPr>
                  <a:xfrm>
                    <a:off x="8014829" y="1301390"/>
                    <a:ext cx="370777" cy="364744"/>
                  </a:xfrm>
                  <a:custGeom>
                    <a:rect b="b" l="l" r="r" t="t"/>
                    <a:pathLst>
                      <a:path extrusionOk="0" h="364744" w="370777">
                        <a:moveTo>
                          <a:pt x="360948" y="364745"/>
                        </a:moveTo>
                        <a:cubicBezTo>
                          <a:pt x="358457" y="364745"/>
                          <a:pt x="355965" y="363803"/>
                          <a:pt x="354065" y="361924"/>
                        </a:cubicBezTo>
                        <a:lnTo>
                          <a:pt x="2930" y="16824"/>
                        </a:lnTo>
                        <a:cubicBezTo>
                          <a:pt x="-913" y="13028"/>
                          <a:pt x="-997" y="6803"/>
                          <a:pt x="2803" y="2935"/>
                        </a:cubicBezTo>
                        <a:cubicBezTo>
                          <a:pt x="6646" y="-933"/>
                          <a:pt x="12854" y="-984"/>
                          <a:pt x="16697" y="2821"/>
                        </a:cubicBezTo>
                        <a:lnTo>
                          <a:pt x="367832" y="347921"/>
                        </a:lnTo>
                        <a:cubicBezTo>
                          <a:pt x="371716" y="351721"/>
                          <a:pt x="371759" y="357942"/>
                          <a:pt x="367958" y="361810"/>
                        </a:cubicBezTo>
                        <a:cubicBezTo>
                          <a:pt x="366016" y="363765"/>
                          <a:pt x="363482" y="364745"/>
                          <a:pt x="360948" y="364745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0" name="Google Shape;270;p29"/>
                  <p:cNvSpPr/>
                  <p:nvPr/>
                </p:nvSpPr>
                <p:spPr>
                  <a:xfrm>
                    <a:off x="7663721" y="1301390"/>
                    <a:ext cx="370750" cy="364744"/>
                  </a:xfrm>
                  <a:custGeom>
                    <a:rect b="b" l="l" r="r" t="t"/>
                    <a:pathLst>
                      <a:path extrusionOk="0" h="364744" w="370750">
                        <a:moveTo>
                          <a:pt x="360921" y="364745"/>
                        </a:moveTo>
                        <a:cubicBezTo>
                          <a:pt x="358472" y="364745"/>
                          <a:pt x="355939" y="363803"/>
                          <a:pt x="354038" y="361924"/>
                        </a:cubicBezTo>
                        <a:lnTo>
                          <a:pt x="2946" y="16824"/>
                        </a:lnTo>
                        <a:cubicBezTo>
                          <a:pt x="-939" y="13028"/>
                          <a:pt x="-982" y="6803"/>
                          <a:pt x="2819" y="2935"/>
                        </a:cubicBezTo>
                        <a:cubicBezTo>
                          <a:pt x="6620" y="-933"/>
                          <a:pt x="12827" y="-984"/>
                          <a:pt x="16713" y="2821"/>
                        </a:cubicBezTo>
                        <a:lnTo>
                          <a:pt x="367805" y="347921"/>
                        </a:lnTo>
                        <a:cubicBezTo>
                          <a:pt x="371690" y="351721"/>
                          <a:pt x="371732" y="357942"/>
                          <a:pt x="367932" y="361810"/>
                        </a:cubicBezTo>
                        <a:cubicBezTo>
                          <a:pt x="366031" y="363765"/>
                          <a:pt x="363498" y="364745"/>
                          <a:pt x="360921" y="364745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1" name="Google Shape;271;p29"/>
                  <p:cNvSpPr/>
                  <p:nvPr/>
                </p:nvSpPr>
                <p:spPr>
                  <a:xfrm>
                    <a:off x="7312586" y="1301390"/>
                    <a:ext cx="370793" cy="364744"/>
                  </a:xfrm>
                  <a:custGeom>
                    <a:rect b="b" l="l" r="r" t="t"/>
                    <a:pathLst>
                      <a:path extrusionOk="0" h="364744" w="370793">
                        <a:moveTo>
                          <a:pt x="360964" y="364745"/>
                        </a:moveTo>
                        <a:cubicBezTo>
                          <a:pt x="358472" y="364745"/>
                          <a:pt x="355981" y="363803"/>
                          <a:pt x="354081" y="361924"/>
                        </a:cubicBezTo>
                        <a:lnTo>
                          <a:pt x="2946" y="16824"/>
                        </a:lnTo>
                        <a:cubicBezTo>
                          <a:pt x="-939" y="13028"/>
                          <a:pt x="-982" y="6803"/>
                          <a:pt x="2819" y="2935"/>
                        </a:cubicBezTo>
                        <a:cubicBezTo>
                          <a:pt x="6662" y="-933"/>
                          <a:pt x="12827" y="-984"/>
                          <a:pt x="16713" y="2821"/>
                        </a:cubicBezTo>
                        <a:lnTo>
                          <a:pt x="367847" y="347921"/>
                        </a:lnTo>
                        <a:cubicBezTo>
                          <a:pt x="371732" y="351721"/>
                          <a:pt x="371774" y="357942"/>
                          <a:pt x="367974" y="361810"/>
                        </a:cubicBezTo>
                        <a:cubicBezTo>
                          <a:pt x="366031" y="363765"/>
                          <a:pt x="363498" y="364745"/>
                          <a:pt x="360964" y="364745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2" name="Google Shape;272;p29"/>
                  <p:cNvSpPr/>
                  <p:nvPr/>
                </p:nvSpPr>
                <p:spPr>
                  <a:xfrm>
                    <a:off x="6961467" y="1301390"/>
                    <a:ext cx="370777" cy="364744"/>
                  </a:xfrm>
                  <a:custGeom>
                    <a:rect b="b" l="l" r="r" t="t"/>
                    <a:pathLst>
                      <a:path extrusionOk="0" h="364744" w="370777">
                        <a:moveTo>
                          <a:pt x="360948" y="364745"/>
                        </a:moveTo>
                        <a:cubicBezTo>
                          <a:pt x="358457" y="364745"/>
                          <a:pt x="355965" y="363803"/>
                          <a:pt x="354065" y="361924"/>
                        </a:cubicBezTo>
                        <a:lnTo>
                          <a:pt x="2930" y="16824"/>
                        </a:lnTo>
                        <a:cubicBezTo>
                          <a:pt x="-913" y="13028"/>
                          <a:pt x="-997" y="6803"/>
                          <a:pt x="2803" y="2935"/>
                        </a:cubicBezTo>
                        <a:cubicBezTo>
                          <a:pt x="6647" y="-933"/>
                          <a:pt x="12854" y="-984"/>
                          <a:pt x="16697" y="2821"/>
                        </a:cubicBezTo>
                        <a:lnTo>
                          <a:pt x="367832" y="347921"/>
                        </a:lnTo>
                        <a:cubicBezTo>
                          <a:pt x="371717" y="351721"/>
                          <a:pt x="371759" y="357942"/>
                          <a:pt x="367958" y="361810"/>
                        </a:cubicBezTo>
                        <a:cubicBezTo>
                          <a:pt x="366016" y="363765"/>
                          <a:pt x="363482" y="364745"/>
                          <a:pt x="360948" y="364745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3" name="Google Shape;273;p29"/>
                  <p:cNvSpPr/>
                  <p:nvPr/>
                </p:nvSpPr>
                <p:spPr>
                  <a:xfrm>
                    <a:off x="6610337" y="1301390"/>
                    <a:ext cx="370773" cy="364744"/>
                  </a:xfrm>
                  <a:custGeom>
                    <a:rect b="b" l="l" r="r" t="t"/>
                    <a:pathLst>
                      <a:path extrusionOk="0" h="364744" w="370773">
                        <a:moveTo>
                          <a:pt x="360944" y="364745"/>
                        </a:moveTo>
                        <a:cubicBezTo>
                          <a:pt x="358452" y="364745"/>
                          <a:pt x="356003" y="363803"/>
                          <a:pt x="354061" y="361924"/>
                        </a:cubicBezTo>
                        <a:lnTo>
                          <a:pt x="2943" y="16824"/>
                        </a:lnTo>
                        <a:cubicBezTo>
                          <a:pt x="-934" y="13028"/>
                          <a:pt x="-985" y="6803"/>
                          <a:pt x="2816" y="2935"/>
                        </a:cubicBezTo>
                        <a:cubicBezTo>
                          <a:pt x="6629" y="-933"/>
                          <a:pt x="12845" y="-984"/>
                          <a:pt x="16705" y="2821"/>
                        </a:cubicBezTo>
                        <a:lnTo>
                          <a:pt x="367827" y="347921"/>
                        </a:lnTo>
                        <a:cubicBezTo>
                          <a:pt x="371712" y="351721"/>
                          <a:pt x="371754" y="357942"/>
                          <a:pt x="367954" y="361810"/>
                        </a:cubicBezTo>
                        <a:cubicBezTo>
                          <a:pt x="366011" y="363765"/>
                          <a:pt x="363478" y="364745"/>
                          <a:pt x="360944" y="364745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4" name="Google Shape;274;p29"/>
                  <p:cNvSpPr/>
                  <p:nvPr/>
                </p:nvSpPr>
                <p:spPr>
                  <a:xfrm>
                    <a:off x="6259223" y="1301390"/>
                    <a:ext cx="370765" cy="364744"/>
                  </a:xfrm>
                  <a:custGeom>
                    <a:rect b="b" l="l" r="r" t="t"/>
                    <a:pathLst>
                      <a:path extrusionOk="0" h="364744" w="370765">
                        <a:moveTo>
                          <a:pt x="360944" y="364745"/>
                        </a:moveTo>
                        <a:cubicBezTo>
                          <a:pt x="358461" y="364745"/>
                          <a:pt x="355969" y="363803"/>
                          <a:pt x="354061" y="361924"/>
                        </a:cubicBezTo>
                        <a:lnTo>
                          <a:pt x="2943" y="16824"/>
                        </a:lnTo>
                        <a:cubicBezTo>
                          <a:pt x="-934" y="13028"/>
                          <a:pt x="-984" y="6803"/>
                          <a:pt x="2816" y="2935"/>
                        </a:cubicBezTo>
                        <a:cubicBezTo>
                          <a:pt x="6629" y="-933"/>
                          <a:pt x="12846" y="-984"/>
                          <a:pt x="16705" y="2821"/>
                        </a:cubicBezTo>
                        <a:lnTo>
                          <a:pt x="367823" y="347921"/>
                        </a:lnTo>
                        <a:cubicBezTo>
                          <a:pt x="371699" y="351721"/>
                          <a:pt x="371750" y="357942"/>
                          <a:pt x="367950" y="361810"/>
                        </a:cubicBezTo>
                        <a:cubicBezTo>
                          <a:pt x="366020" y="363765"/>
                          <a:pt x="363486" y="364745"/>
                          <a:pt x="360940" y="364745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5" name="Google Shape;275;p29"/>
                  <p:cNvSpPr/>
                  <p:nvPr/>
                </p:nvSpPr>
                <p:spPr>
                  <a:xfrm>
                    <a:off x="5908093" y="1301390"/>
                    <a:ext cx="370778" cy="364744"/>
                  </a:xfrm>
                  <a:custGeom>
                    <a:rect b="b" l="l" r="r" t="t"/>
                    <a:pathLst>
                      <a:path extrusionOk="0" h="364744" w="370778">
                        <a:moveTo>
                          <a:pt x="360957" y="364745"/>
                        </a:moveTo>
                        <a:cubicBezTo>
                          <a:pt x="358473" y="364745"/>
                          <a:pt x="355982" y="363803"/>
                          <a:pt x="354073" y="361924"/>
                        </a:cubicBezTo>
                        <a:lnTo>
                          <a:pt x="2943" y="16824"/>
                        </a:lnTo>
                        <a:cubicBezTo>
                          <a:pt x="-934" y="13028"/>
                          <a:pt x="-985" y="6803"/>
                          <a:pt x="2816" y="2935"/>
                        </a:cubicBezTo>
                        <a:cubicBezTo>
                          <a:pt x="6629" y="-933"/>
                          <a:pt x="12841" y="-984"/>
                          <a:pt x="16705" y="2821"/>
                        </a:cubicBezTo>
                        <a:lnTo>
                          <a:pt x="367836" y="347921"/>
                        </a:lnTo>
                        <a:cubicBezTo>
                          <a:pt x="371712" y="351721"/>
                          <a:pt x="371763" y="357942"/>
                          <a:pt x="367962" y="361810"/>
                        </a:cubicBezTo>
                        <a:cubicBezTo>
                          <a:pt x="366032" y="363765"/>
                          <a:pt x="363498" y="364745"/>
                          <a:pt x="360952" y="364745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6" name="Google Shape;276;p29"/>
                  <p:cNvSpPr/>
                  <p:nvPr/>
                </p:nvSpPr>
                <p:spPr>
                  <a:xfrm>
                    <a:off x="5556979" y="1301390"/>
                    <a:ext cx="370765" cy="364744"/>
                  </a:xfrm>
                  <a:custGeom>
                    <a:rect b="b" l="l" r="r" t="t"/>
                    <a:pathLst>
                      <a:path extrusionOk="0" h="364744" w="370765">
                        <a:moveTo>
                          <a:pt x="360940" y="364745"/>
                        </a:moveTo>
                        <a:cubicBezTo>
                          <a:pt x="358461" y="364745"/>
                          <a:pt x="355965" y="363803"/>
                          <a:pt x="354060" y="361924"/>
                        </a:cubicBezTo>
                        <a:lnTo>
                          <a:pt x="2943" y="16824"/>
                        </a:lnTo>
                        <a:cubicBezTo>
                          <a:pt x="-934" y="13028"/>
                          <a:pt x="-985" y="6803"/>
                          <a:pt x="2816" y="2935"/>
                        </a:cubicBezTo>
                        <a:cubicBezTo>
                          <a:pt x="6629" y="-933"/>
                          <a:pt x="12841" y="-984"/>
                          <a:pt x="16705" y="2821"/>
                        </a:cubicBezTo>
                        <a:lnTo>
                          <a:pt x="367823" y="347921"/>
                        </a:lnTo>
                        <a:cubicBezTo>
                          <a:pt x="371699" y="351721"/>
                          <a:pt x="371750" y="357942"/>
                          <a:pt x="367950" y="361810"/>
                        </a:cubicBezTo>
                        <a:cubicBezTo>
                          <a:pt x="366020" y="363765"/>
                          <a:pt x="363486" y="364745"/>
                          <a:pt x="360940" y="364745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7" name="Google Shape;277;p29"/>
                  <p:cNvSpPr/>
                  <p:nvPr/>
                </p:nvSpPr>
                <p:spPr>
                  <a:xfrm>
                    <a:off x="5205853" y="1301390"/>
                    <a:ext cx="370778" cy="364744"/>
                  </a:xfrm>
                  <a:custGeom>
                    <a:rect b="b" l="l" r="r" t="t"/>
                    <a:pathLst>
                      <a:path extrusionOk="0" h="364744" w="370778">
                        <a:moveTo>
                          <a:pt x="360952" y="364745"/>
                        </a:moveTo>
                        <a:cubicBezTo>
                          <a:pt x="358473" y="364745"/>
                          <a:pt x="355978" y="363803"/>
                          <a:pt x="354069" y="361924"/>
                        </a:cubicBezTo>
                        <a:lnTo>
                          <a:pt x="2943" y="16824"/>
                        </a:lnTo>
                        <a:cubicBezTo>
                          <a:pt x="-934" y="13028"/>
                          <a:pt x="-985" y="6803"/>
                          <a:pt x="2816" y="2935"/>
                        </a:cubicBezTo>
                        <a:cubicBezTo>
                          <a:pt x="6629" y="-933"/>
                          <a:pt x="12841" y="-984"/>
                          <a:pt x="16705" y="2821"/>
                        </a:cubicBezTo>
                        <a:lnTo>
                          <a:pt x="367836" y="347921"/>
                        </a:lnTo>
                        <a:cubicBezTo>
                          <a:pt x="371712" y="351721"/>
                          <a:pt x="371763" y="357942"/>
                          <a:pt x="367962" y="361810"/>
                        </a:cubicBezTo>
                        <a:cubicBezTo>
                          <a:pt x="366032" y="363765"/>
                          <a:pt x="363499" y="364745"/>
                          <a:pt x="360952" y="364745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  <p:sp>
                <p:nvSpPr>
                  <p:cNvPr id="278" name="Google Shape;278;p29"/>
                  <p:cNvSpPr/>
                  <p:nvPr/>
                </p:nvSpPr>
                <p:spPr>
                  <a:xfrm>
                    <a:off x="4854731" y="1301390"/>
                    <a:ext cx="370761" cy="364744"/>
                  </a:xfrm>
                  <a:custGeom>
                    <a:rect b="b" l="l" r="r" t="t"/>
                    <a:pathLst>
                      <a:path extrusionOk="0" h="364744" w="370761">
                        <a:moveTo>
                          <a:pt x="360944" y="364745"/>
                        </a:moveTo>
                        <a:cubicBezTo>
                          <a:pt x="358461" y="364745"/>
                          <a:pt x="355969" y="363803"/>
                          <a:pt x="354061" y="361924"/>
                        </a:cubicBezTo>
                        <a:lnTo>
                          <a:pt x="2943" y="16824"/>
                        </a:lnTo>
                        <a:cubicBezTo>
                          <a:pt x="-934" y="13028"/>
                          <a:pt x="-985" y="6803"/>
                          <a:pt x="2816" y="2935"/>
                        </a:cubicBezTo>
                        <a:cubicBezTo>
                          <a:pt x="6629" y="-933"/>
                          <a:pt x="12858" y="-984"/>
                          <a:pt x="16705" y="2821"/>
                        </a:cubicBezTo>
                        <a:lnTo>
                          <a:pt x="367819" y="347921"/>
                        </a:lnTo>
                        <a:cubicBezTo>
                          <a:pt x="371695" y="351721"/>
                          <a:pt x="371746" y="357942"/>
                          <a:pt x="367945" y="361810"/>
                        </a:cubicBezTo>
                        <a:cubicBezTo>
                          <a:pt x="366016" y="363765"/>
                          <a:pt x="363482" y="364745"/>
                          <a:pt x="360935" y="364745"/>
                        </a:cubicBezTo>
                        <a:close/>
                      </a:path>
                    </a:pathLst>
                  </a:custGeom>
                  <a:solidFill>
                    <a:srgbClr val="254729"/>
                  </a:solidFill>
                  <a:ln>
                    <a:noFill/>
                  </a:ln>
                </p:spPr>
                <p:txBody>
                  <a:bodyPr anchorCtr="0" anchor="ctr" bIns="45700" lIns="91425" spcFirstLastPara="1" rIns="91425" wrap="square" tIns="45700">
                    <a:noAutofit/>
                  </a:bodyPr>
                  <a:lstStyle/>
                  <a:p>
                    <a:pPr indent="0" lvl="0" marL="0" marR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 sz="1800">
                      <a:solidFill>
                        <a:srgbClr val="000000"/>
                      </a:solidFill>
                      <a:latin typeface="Calibri"/>
                      <a:ea typeface="Calibri"/>
                      <a:cs typeface="Calibri"/>
                      <a:sym typeface="Calibri"/>
                    </a:endParaRPr>
                  </a:p>
                </p:txBody>
              </p:sp>
            </p:grpSp>
          </p:grpSp>
          <p:sp>
            <p:nvSpPr>
              <p:cNvPr id="279" name="Google Shape;279;p29"/>
              <p:cNvSpPr/>
              <p:nvPr/>
            </p:nvSpPr>
            <p:spPr>
              <a:xfrm>
                <a:off x="7141295" y="3405993"/>
                <a:ext cx="713333" cy="1424124"/>
              </a:xfrm>
              <a:custGeom>
                <a:rect b="b" l="l" r="r" t="t"/>
                <a:pathLst>
                  <a:path extrusionOk="0" h="1424124" w="713333">
                    <a:moveTo>
                      <a:pt x="713333" y="1424125"/>
                    </a:moveTo>
                    <a:lnTo>
                      <a:pt x="0" y="1424125"/>
                    </a:lnTo>
                    <a:lnTo>
                      <a:pt x="0" y="152502"/>
                    </a:lnTo>
                    <a:lnTo>
                      <a:pt x="180529" y="0"/>
                    </a:lnTo>
                    <a:lnTo>
                      <a:pt x="534620" y="0"/>
                    </a:lnTo>
                    <a:lnTo>
                      <a:pt x="713333" y="152540"/>
                    </a:lnTo>
                    <a:lnTo>
                      <a:pt x="713333" y="1424125"/>
                    </a:lnTo>
                    <a:close/>
                    <a:moveTo>
                      <a:pt x="19679" y="1404488"/>
                    </a:moveTo>
                    <a:lnTo>
                      <a:pt x="693697" y="1404488"/>
                    </a:lnTo>
                    <a:lnTo>
                      <a:pt x="693697" y="161598"/>
                    </a:lnTo>
                    <a:lnTo>
                      <a:pt x="527357" y="19649"/>
                    </a:lnTo>
                    <a:lnTo>
                      <a:pt x="187708" y="19649"/>
                    </a:lnTo>
                    <a:lnTo>
                      <a:pt x="19679" y="161640"/>
                    </a:lnTo>
                    <a:lnTo>
                      <a:pt x="19679" y="1404488"/>
                    </a:lnTo>
                    <a:close/>
                  </a:path>
                </a:pathLst>
              </a:custGeom>
              <a:solidFill>
                <a:srgbClr val="25472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0" name="Google Shape;280;p29"/>
              <p:cNvSpPr/>
              <p:nvPr/>
            </p:nvSpPr>
            <p:spPr>
              <a:xfrm>
                <a:off x="4854740" y="948123"/>
                <a:ext cx="2480527" cy="372915"/>
              </a:xfrm>
              <a:custGeom>
                <a:rect b="b" l="l" r="r" t="t"/>
                <a:pathLst>
                  <a:path extrusionOk="0" h="372915" w="2480527">
                    <a:moveTo>
                      <a:pt x="9809" y="372915"/>
                    </a:moveTo>
                    <a:cubicBezTo>
                      <a:pt x="4999" y="372915"/>
                      <a:pt x="806" y="369385"/>
                      <a:pt x="100" y="364486"/>
                    </a:cubicBezTo>
                    <a:cubicBezTo>
                      <a:pt x="-668" y="359119"/>
                      <a:pt x="3057" y="354140"/>
                      <a:pt x="8428" y="353372"/>
                    </a:cubicBezTo>
                    <a:lnTo>
                      <a:pt x="2469280" y="113"/>
                    </a:lnTo>
                    <a:cubicBezTo>
                      <a:pt x="2474686" y="-711"/>
                      <a:pt x="2479627" y="3069"/>
                      <a:pt x="2480429" y="8440"/>
                    </a:cubicBezTo>
                    <a:cubicBezTo>
                      <a:pt x="2481189" y="13803"/>
                      <a:pt x="2477473" y="18786"/>
                      <a:pt x="2472067" y="19555"/>
                    </a:cubicBezTo>
                    <a:lnTo>
                      <a:pt x="11215" y="372814"/>
                    </a:lnTo>
                    <a:cubicBezTo>
                      <a:pt x="10742" y="372881"/>
                      <a:pt x="10269" y="372915"/>
                      <a:pt x="9809" y="372915"/>
                    </a:cubicBezTo>
                    <a:close/>
                  </a:path>
                </a:pathLst>
              </a:custGeom>
              <a:solidFill>
                <a:srgbClr val="25472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1" name="Google Shape;281;p29"/>
              <p:cNvSpPr/>
              <p:nvPr/>
            </p:nvSpPr>
            <p:spPr>
              <a:xfrm>
                <a:off x="7660705" y="948140"/>
                <a:ext cx="1076011" cy="372898"/>
              </a:xfrm>
              <a:custGeom>
                <a:rect b="b" l="l" r="r" t="t"/>
                <a:pathLst>
                  <a:path extrusionOk="0" h="372898" w="1076011">
                    <a:moveTo>
                      <a:pt x="1066207" y="372899"/>
                    </a:moveTo>
                    <a:cubicBezTo>
                      <a:pt x="1065151" y="372899"/>
                      <a:pt x="1064095" y="372738"/>
                      <a:pt x="1063082" y="372392"/>
                    </a:cubicBezTo>
                    <a:lnTo>
                      <a:pt x="6679" y="19133"/>
                    </a:lnTo>
                    <a:cubicBezTo>
                      <a:pt x="1570" y="17415"/>
                      <a:pt x="-1217" y="11845"/>
                      <a:pt x="514" y="6701"/>
                    </a:cubicBezTo>
                    <a:cubicBezTo>
                      <a:pt x="2203" y="1553"/>
                      <a:pt x="7820" y="-1192"/>
                      <a:pt x="12930" y="498"/>
                    </a:cubicBezTo>
                    <a:lnTo>
                      <a:pt x="1069332" y="353756"/>
                    </a:lnTo>
                    <a:cubicBezTo>
                      <a:pt x="1074441" y="355479"/>
                      <a:pt x="1077229" y="361049"/>
                      <a:pt x="1075497" y="366189"/>
                    </a:cubicBezTo>
                    <a:cubicBezTo>
                      <a:pt x="1074146" y="370302"/>
                      <a:pt x="1070303" y="372899"/>
                      <a:pt x="1066207" y="372899"/>
                    </a:cubicBezTo>
                    <a:close/>
                  </a:path>
                </a:pathLst>
              </a:custGeom>
              <a:solidFill>
                <a:srgbClr val="25472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2" name="Google Shape;282;p29"/>
              <p:cNvSpPr/>
              <p:nvPr/>
            </p:nvSpPr>
            <p:spPr>
              <a:xfrm>
                <a:off x="8325271" y="1567775"/>
                <a:ext cx="226056" cy="112346"/>
              </a:xfrm>
              <a:custGeom>
                <a:rect b="b" l="l" r="r" t="t"/>
                <a:pathLst>
                  <a:path extrusionOk="0" h="112346" w="226056">
                    <a:moveTo>
                      <a:pt x="0" y="0"/>
                    </a:moveTo>
                    <a:lnTo>
                      <a:pt x="226056" y="0"/>
                    </a:lnTo>
                    <a:lnTo>
                      <a:pt x="226056" y="112346"/>
                    </a:lnTo>
                    <a:lnTo>
                      <a:pt x="0" y="112346"/>
                    </a:lnTo>
                    <a:close/>
                  </a:path>
                </a:pathLst>
              </a:custGeom>
              <a:solidFill>
                <a:srgbClr val="25472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3" name="Google Shape;283;p29"/>
              <p:cNvSpPr/>
              <p:nvPr/>
            </p:nvSpPr>
            <p:spPr>
              <a:xfrm>
                <a:off x="8599338" y="1567792"/>
                <a:ext cx="170520" cy="283682"/>
              </a:xfrm>
              <a:custGeom>
                <a:rect b="b" l="l" r="r" t="t"/>
                <a:pathLst>
                  <a:path extrusionOk="0" h="283682" w="170520">
                    <a:moveTo>
                      <a:pt x="0" y="0"/>
                    </a:moveTo>
                    <a:lnTo>
                      <a:pt x="0" y="283682"/>
                    </a:lnTo>
                    <a:lnTo>
                      <a:pt x="170521" y="283682"/>
                    </a:lnTo>
                    <a:lnTo>
                      <a:pt x="170521" y="0"/>
                    </a:lnTo>
                    <a:lnTo>
                      <a:pt x="0" y="0"/>
                    </a:lnTo>
                    <a:close/>
                    <a:moveTo>
                      <a:pt x="141341" y="251204"/>
                    </a:moveTo>
                    <a:lnTo>
                      <a:pt x="29223" y="251204"/>
                    </a:lnTo>
                    <a:lnTo>
                      <a:pt x="29223" y="202484"/>
                    </a:lnTo>
                    <a:lnTo>
                      <a:pt x="141341" y="202484"/>
                    </a:lnTo>
                    <a:lnTo>
                      <a:pt x="141341" y="251204"/>
                    </a:lnTo>
                    <a:close/>
                  </a:path>
                </a:pathLst>
              </a:custGeom>
              <a:solidFill>
                <a:srgbClr val="25472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4" name="Google Shape;284;p29"/>
              <p:cNvSpPr/>
              <p:nvPr/>
            </p:nvSpPr>
            <p:spPr>
              <a:xfrm>
                <a:off x="7308480" y="902181"/>
                <a:ext cx="375999" cy="111548"/>
              </a:xfrm>
              <a:custGeom>
                <a:rect b="b" l="l" r="r" t="t"/>
                <a:pathLst>
                  <a:path extrusionOk="0" h="111548" w="375999">
                    <a:moveTo>
                      <a:pt x="0" y="0"/>
                    </a:moveTo>
                    <a:lnTo>
                      <a:pt x="375999" y="0"/>
                    </a:lnTo>
                    <a:lnTo>
                      <a:pt x="375999" y="111548"/>
                    </a:lnTo>
                    <a:lnTo>
                      <a:pt x="0" y="111548"/>
                    </a:lnTo>
                    <a:close/>
                  </a:path>
                </a:pathLst>
              </a:custGeom>
              <a:solidFill>
                <a:srgbClr val="25472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5" name="Google Shape;285;p29"/>
              <p:cNvSpPr/>
              <p:nvPr/>
            </p:nvSpPr>
            <p:spPr>
              <a:xfrm>
                <a:off x="7802982" y="1250769"/>
                <a:ext cx="313728" cy="104576"/>
              </a:xfrm>
              <a:custGeom>
                <a:rect b="b" l="l" r="r" t="t"/>
                <a:pathLst>
                  <a:path extrusionOk="0" h="104576" w="313728">
                    <a:moveTo>
                      <a:pt x="0" y="0"/>
                    </a:moveTo>
                    <a:lnTo>
                      <a:pt x="313728" y="0"/>
                    </a:lnTo>
                    <a:lnTo>
                      <a:pt x="313728" y="104576"/>
                    </a:lnTo>
                    <a:lnTo>
                      <a:pt x="0" y="104576"/>
                    </a:lnTo>
                    <a:close/>
                  </a:path>
                </a:pathLst>
              </a:custGeom>
              <a:solidFill>
                <a:srgbClr val="25472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6" name="Google Shape;286;p29"/>
              <p:cNvSpPr/>
              <p:nvPr/>
            </p:nvSpPr>
            <p:spPr>
              <a:xfrm>
                <a:off x="5014268" y="1613238"/>
                <a:ext cx="223176" cy="274252"/>
              </a:xfrm>
              <a:custGeom>
                <a:rect b="b" l="l" r="r" t="t"/>
                <a:pathLst>
                  <a:path extrusionOk="0" h="274252" w="223176">
                    <a:moveTo>
                      <a:pt x="0" y="0"/>
                    </a:moveTo>
                    <a:lnTo>
                      <a:pt x="0" y="274252"/>
                    </a:lnTo>
                    <a:lnTo>
                      <a:pt x="223176" y="274252"/>
                    </a:lnTo>
                    <a:lnTo>
                      <a:pt x="223176" y="0"/>
                    </a:lnTo>
                    <a:lnTo>
                      <a:pt x="0" y="0"/>
                    </a:lnTo>
                    <a:close/>
                    <a:moveTo>
                      <a:pt x="80155" y="162666"/>
                    </a:moveTo>
                    <a:lnTo>
                      <a:pt x="41912" y="162666"/>
                    </a:lnTo>
                    <a:lnTo>
                      <a:pt x="41912" y="70594"/>
                    </a:lnTo>
                    <a:lnTo>
                      <a:pt x="80155" y="70594"/>
                    </a:lnTo>
                    <a:lnTo>
                      <a:pt x="80155" y="162666"/>
                    </a:lnTo>
                    <a:close/>
                    <a:moveTo>
                      <a:pt x="181264" y="162666"/>
                    </a:moveTo>
                    <a:lnTo>
                      <a:pt x="142891" y="162666"/>
                    </a:lnTo>
                    <a:lnTo>
                      <a:pt x="142891" y="70594"/>
                    </a:lnTo>
                    <a:lnTo>
                      <a:pt x="181264" y="70594"/>
                    </a:lnTo>
                    <a:lnTo>
                      <a:pt x="181264" y="162666"/>
                    </a:lnTo>
                    <a:close/>
                  </a:path>
                </a:pathLst>
              </a:custGeom>
              <a:solidFill>
                <a:srgbClr val="25472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287" name="Google Shape;287;p29"/>
              <p:cNvSpPr/>
              <p:nvPr/>
            </p:nvSpPr>
            <p:spPr>
              <a:xfrm>
                <a:off x="5116014" y="1841601"/>
                <a:ext cx="19644" cy="442467"/>
              </a:xfrm>
              <a:custGeom>
                <a:rect b="b" l="l" r="r" t="t"/>
                <a:pathLst>
                  <a:path extrusionOk="0" h="442467" w="19644">
                    <a:moveTo>
                      <a:pt x="9823" y="442468"/>
                    </a:moveTo>
                    <a:cubicBezTo>
                      <a:pt x="4400" y="442468"/>
                      <a:pt x="0" y="438067"/>
                      <a:pt x="0" y="432645"/>
                    </a:cubicBezTo>
                    <a:lnTo>
                      <a:pt x="0" y="9823"/>
                    </a:lnTo>
                    <a:cubicBezTo>
                      <a:pt x="0" y="4400"/>
                      <a:pt x="4400" y="0"/>
                      <a:pt x="9823" y="0"/>
                    </a:cubicBezTo>
                    <a:cubicBezTo>
                      <a:pt x="15245" y="0"/>
                      <a:pt x="19645" y="4400"/>
                      <a:pt x="19645" y="9823"/>
                    </a:cubicBezTo>
                    <a:lnTo>
                      <a:pt x="19645" y="432645"/>
                    </a:lnTo>
                    <a:cubicBezTo>
                      <a:pt x="19645" y="438067"/>
                      <a:pt x="15245" y="442468"/>
                      <a:pt x="9823" y="442468"/>
                    </a:cubicBezTo>
                    <a:close/>
                  </a:path>
                </a:pathLst>
              </a:custGeom>
              <a:solidFill>
                <a:srgbClr val="254729"/>
              </a:solidFill>
              <a:ln>
                <a:noFill/>
              </a:ln>
            </p:spPr>
            <p:txBody>
              <a:bodyPr anchorCtr="0" anchor="ctr" bIns="45700" lIns="91425" spcFirstLastPara="1" rIns="91425" wrap="square" tIns="45700">
                <a:noAutofit/>
              </a:bodyPr>
              <a:lstStyle/>
              <a:p>
                <a:pPr indent="0" lvl="0" marL="0" marR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grpSp>
          <p:nvGrpSpPr>
            <p:cNvPr id="288" name="Google Shape;288;p29"/>
            <p:cNvGrpSpPr/>
            <p:nvPr/>
          </p:nvGrpSpPr>
          <p:grpSpPr>
            <a:xfrm>
              <a:off x="4237920" y="2268898"/>
              <a:ext cx="1757653" cy="2561219"/>
              <a:chOff x="4237920" y="2268898"/>
              <a:chExt cx="1757653" cy="2561219"/>
            </a:xfrm>
          </p:grpSpPr>
          <p:grpSp>
            <p:nvGrpSpPr>
              <p:cNvPr id="289" name="Google Shape;289;p29"/>
              <p:cNvGrpSpPr/>
              <p:nvPr/>
            </p:nvGrpSpPr>
            <p:grpSpPr>
              <a:xfrm>
                <a:off x="4439522" y="2509504"/>
                <a:ext cx="1354461" cy="1327288"/>
                <a:chOff x="4439522" y="2509504"/>
                <a:chExt cx="1354461" cy="1327288"/>
              </a:xfrm>
            </p:grpSpPr>
            <p:sp>
              <p:nvSpPr>
                <p:cNvPr id="290" name="Google Shape;290;p29"/>
                <p:cNvSpPr/>
                <p:nvPr/>
              </p:nvSpPr>
              <p:spPr>
                <a:xfrm>
                  <a:off x="4439522" y="2509504"/>
                  <a:ext cx="848943" cy="836363"/>
                </a:xfrm>
                <a:custGeom>
                  <a:rect b="b" l="l" r="r" t="t"/>
                  <a:pathLst>
                    <a:path extrusionOk="0" h="836363" w="848943">
                      <a:moveTo>
                        <a:pt x="508890" y="836364"/>
                      </a:moveTo>
                      <a:cubicBezTo>
                        <a:pt x="507471" y="836364"/>
                        <a:pt x="506052" y="836055"/>
                        <a:pt x="504734" y="835443"/>
                      </a:cubicBezTo>
                      <a:cubicBezTo>
                        <a:pt x="502382" y="834345"/>
                        <a:pt x="500554" y="832347"/>
                        <a:pt x="499658" y="829898"/>
                      </a:cubicBezTo>
                      <a:lnTo>
                        <a:pt x="467657" y="741973"/>
                      </a:lnTo>
                      <a:cubicBezTo>
                        <a:pt x="438954" y="745799"/>
                        <a:pt x="409998" y="745799"/>
                        <a:pt x="381299" y="741973"/>
                      </a:cubicBezTo>
                      <a:lnTo>
                        <a:pt x="349298" y="829898"/>
                      </a:lnTo>
                      <a:cubicBezTo>
                        <a:pt x="348403" y="832347"/>
                        <a:pt x="346574" y="834345"/>
                        <a:pt x="344222" y="835443"/>
                      </a:cubicBezTo>
                      <a:cubicBezTo>
                        <a:pt x="341857" y="836549"/>
                        <a:pt x="339146" y="836651"/>
                        <a:pt x="336701" y="835768"/>
                      </a:cubicBezTo>
                      <a:lnTo>
                        <a:pt x="224697" y="795000"/>
                      </a:lnTo>
                      <a:cubicBezTo>
                        <a:pt x="219604" y="793146"/>
                        <a:pt x="216969" y="787513"/>
                        <a:pt x="218827" y="782416"/>
                      </a:cubicBezTo>
                      <a:lnTo>
                        <a:pt x="250828" y="694491"/>
                      </a:lnTo>
                      <a:cubicBezTo>
                        <a:pt x="226500" y="679048"/>
                        <a:pt x="204321" y="660403"/>
                        <a:pt x="184752" y="638930"/>
                      </a:cubicBezTo>
                      <a:lnTo>
                        <a:pt x="103634" y="685762"/>
                      </a:lnTo>
                      <a:cubicBezTo>
                        <a:pt x="101358" y="687058"/>
                        <a:pt x="98710" y="687405"/>
                        <a:pt x="96177" y="686746"/>
                      </a:cubicBezTo>
                      <a:cubicBezTo>
                        <a:pt x="93656" y="686070"/>
                        <a:pt x="91519" y="684423"/>
                        <a:pt x="90218" y="682168"/>
                      </a:cubicBezTo>
                      <a:lnTo>
                        <a:pt x="30629" y="578948"/>
                      </a:lnTo>
                      <a:cubicBezTo>
                        <a:pt x="27918" y="574248"/>
                        <a:pt x="29526" y="568243"/>
                        <a:pt x="34222" y="565532"/>
                      </a:cubicBezTo>
                      <a:lnTo>
                        <a:pt x="115260" y="518746"/>
                      </a:lnTo>
                      <a:cubicBezTo>
                        <a:pt x="106523" y="491268"/>
                        <a:pt x="101523" y="462729"/>
                        <a:pt x="100336" y="433709"/>
                      </a:cubicBezTo>
                      <a:lnTo>
                        <a:pt x="8121" y="417447"/>
                      </a:lnTo>
                      <a:cubicBezTo>
                        <a:pt x="2775" y="416501"/>
                        <a:pt x="-794" y="411412"/>
                        <a:pt x="152" y="406066"/>
                      </a:cubicBezTo>
                      <a:lnTo>
                        <a:pt x="20844" y="288686"/>
                      </a:lnTo>
                      <a:cubicBezTo>
                        <a:pt x="21292" y="286123"/>
                        <a:pt x="22749" y="283839"/>
                        <a:pt x="24873" y="282348"/>
                      </a:cubicBezTo>
                      <a:cubicBezTo>
                        <a:pt x="26997" y="280853"/>
                        <a:pt x="29645" y="280287"/>
                        <a:pt x="32212" y="280718"/>
                      </a:cubicBezTo>
                      <a:lnTo>
                        <a:pt x="124352" y="296967"/>
                      </a:lnTo>
                      <a:cubicBezTo>
                        <a:pt x="135365" y="270211"/>
                        <a:pt x="149867" y="245123"/>
                        <a:pt x="167557" y="222201"/>
                      </a:cubicBezTo>
                      <a:lnTo>
                        <a:pt x="107406" y="150492"/>
                      </a:lnTo>
                      <a:cubicBezTo>
                        <a:pt x="103913" y="146336"/>
                        <a:pt x="104449" y="140146"/>
                        <a:pt x="108609" y="136653"/>
                      </a:cubicBezTo>
                      <a:lnTo>
                        <a:pt x="199904" y="60037"/>
                      </a:lnTo>
                      <a:cubicBezTo>
                        <a:pt x="204047" y="56566"/>
                        <a:pt x="210250" y="57094"/>
                        <a:pt x="213742" y="61253"/>
                      </a:cubicBezTo>
                      <a:lnTo>
                        <a:pt x="273906" y="132929"/>
                      </a:lnTo>
                      <a:cubicBezTo>
                        <a:pt x="299539" y="119474"/>
                        <a:pt x="326769" y="109568"/>
                        <a:pt x="355045" y="103402"/>
                      </a:cubicBezTo>
                      <a:lnTo>
                        <a:pt x="355045" y="9822"/>
                      </a:lnTo>
                      <a:cubicBezTo>
                        <a:pt x="355045" y="4400"/>
                        <a:pt x="359445" y="0"/>
                        <a:pt x="364868" y="0"/>
                      </a:cubicBezTo>
                      <a:lnTo>
                        <a:pt x="484059" y="0"/>
                      </a:lnTo>
                      <a:cubicBezTo>
                        <a:pt x="489481" y="0"/>
                        <a:pt x="493882" y="4400"/>
                        <a:pt x="493882" y="9822"/>
                      </a:cubicBezTo>
                      <a:lnTo>
                        <a:pt x="493882" y="103402"/>
                      </a:lnTo>
                      <a:cubicBezTo>
                        <a:pt x="522175" y="109568"/>
                        <a:pt x="549404" y="119470"/>
                        <a:pt x="575037" y="132929"/>
                      </a:cubicBezTo>
                      <a:lnTo>
                        <a:pt x="635188" y="61253"/>
                      </a:lnTo>
                      <a:cubicBezTo>
                        <a:pt x="638681" y="57098"/>
                        <a:pt x="644884" y="56566"/>
                        <a:pt x="649027" y="60037"/>
                      </a:cubicBezTo>
                      <a:lnTo>
                        <a:pt x="740335" y="136653"/>
                      </a:lnTo>
                      <a:cubicBezTo>
                        <a:pt x="742328" y="138330"/>
                        <a:pt x="743569" y="140728"/>
                        <a:pt x="743802" y="143321"/>
                      </a:cubicBezTo>
                      <a:cubicBezTo>
                        <a:pt x="744034" y="145918"/>
                        <a:pt x="743215" y="148494"/>
                        <a:pt x="741538" y="150492"/>
                      </a:cubicBezTo>
                      <a:lnTo>
                        <a:pt x="681374" y="222201"/>
                      </a:lnTo>
                      <a:cubicBezTo>
                        <a:pt x="699077" y="245114"/>
                        <a:pt x="713578" y="270207"/>
                        <a:pt x="724579" y="296967"/>
                      </a:cubicBezTo>
                      <a:lnTo>
                        <a:pt x="816731" y="280718"/>
                      </a:lnTo>
                      <a:cubicBezTo>
                        <a:pt x="819290" y="280291"/>
                        <a:pt x="821938" y="280853"/>
                        <a:pt x="824071" y="282348"/>
                      </a:cubicBezTo>
                      <a:cubicBezTo>
                        <a:pt x="826195" y="283839"/>
                        <a:pt x="827652" y="286123"/>
                        <a:pt x="828099" y="288686"/>
                      </a:cubicBezTo>
                      <a:lnTo>
                        <a:pt x="848792" y="406066"/>
                      </a:lnTo>
                      <a:cubicBezTo>
                        <a:pt x="849737" y="411412"/>
                        <a:pt x="846169" y="416501"/>
                        <a:pt x="840823" y="417447"/>
                      </a:cubicBezTo>
                      <a:lnTo>
                        <a:pt x="748595" y="433709"/>
                      </a:lnTo>
                      <a:cubicBezTo>
                        <a:pt x="747417" y="462725"/>
                        <a:pt x="742417" y="491255"/>
                        <a:pt x="733684" y="518746"/>
                      </a:cubicBezTo>
                      <a:lnTo>
                        <a:pt x="814721" y="565532"/>
                      </a:lnTo>
                      <a:cubicBezTo>
                        <a:pt x="816972" y="566828"/>
                        <a:pt x="818623" y="568977"/>
                        <a:pt x="819299" y="571490"/>
                      </a:cubicBezTo>
                      <a:cubicBezTo>
                        <a:pt x="819974" y="574011"/>
                        <a:pt x="819620" y="576689"/>
                        <a:pt x="818315" y="578948"/>
                      </a:cubicBezTo>
                      <a:lnTo>
                        <a:pt x="758713" y="682168"/>
                      </a:lnTo>
                      <a:cubicBezTo>
                        <a:pt x="757408" y="684428"/>
                        <a:pt x="755258" y="686070"/>
                        <a:pt x="752754" y="686746"/>
                      </a:cubicBezTo>
                      <a:cubicBezTo>
                        <a:pt x="750208" y="687405"/>
                        <a:pt x="747547" y="687058"/>
                        <a:pt x="745297" y="685762"/>
                      </a:cubicBezTo>
                      <a:lnTo>
                        <a:pt x="664196" y="638930"/>
                      </a:lnTo>
                      <a:cubicBezTo>
                        <a:pt x="644627" y="660391"/>
                        <a:pt x="622461" y="679035"/>
                        <a:pt x="598120" y="694491"/>
                      </a:cubicBezTo>
                      <a:lnTo>
                        <a:pt x="630121" y="782416"/>
                      </a:lnTo>
                      <a:cubicBezTo>
                        <a:pt x="631975" y="787513"/>
                        <a:pt x="629340" y="793146"/>
                        <a:pt x="624251" y="795000"/>
                      </a:cubicBezTo>
                      <a:lnTo>
                        <a:pt x="512247" y="835768"/>
                      </a:lnTo>
                      <a:cubicBezTo>
                        <a:pt x="511162" y="836165"/>
                        <a:pt x="510022" y="836364"/>
                        <a:pt x="508886" y="836364"/>
                      </a:cubicBezTo>
                      <a:close/>
                      <a:moveTo>
                        <a:pt x="474152" y="721272"/>
                      </a:moveTo>
                      <a:cubicBezTo>
                        <a:pt x="478232" y="721272"/>
                        <a:pt x="481956" y="723810"/>
                        <a:pt x="483388" y="727738"/>
                      </a:cubicBezTo>
                      <a:lnTo>
                        <a:pt x="514764" y="813948"/>
                      </a:lnTo>
                      <a:lnTo>
                        <a:pt x="608310" y="779899"/>
                      </a:lnTo>
                      <a:lnTo>
                        <a:pt x="576921" y="693688"/>
                      </a:lnTo>
                      <a:cubicBezTo>
                        <a:pt x="575325" y="689271"/>
                        <a:pt x="577060" y="684330"/>
                        <a:pt x="581106" y="681911"/>
                      </a:cubicBezTo>
                      <a:cubicBezTo>
                        <a:pt x="608694" y="665348"/>
                        <a:pt x="633482" y="644504"/>
                        <a:pt x="654766" y="619982"/>
                      </a:cubicBezTo>
                      <a:cubicBezTo>
                        <a:pt x="657861" y="616418"/>
                        <a:pt x="663039" y="615569"/>
                        <a:pt x="667097" y="617917"/>
                      </a:cubicBezTo>
                      <a:lnTo>
                        <a:pt x="746627" y="663841"/>
                      </a:lnTo>
                      <a:lnTo>
                        <a:pt x="796406" y="577630"/>
                      </a:lnTo>
                      <a:lnTo>
                        <a:pt x="716940" y="531753"/>
                      </a:lnTo>
                      <a:cubicBezTo>
                        <a:pt x="712860" y="529401"/>
                        <a:pt x="711032" y="524489"/>
                        <a:pt x="712565" y="520038"/>
                      </a:cubicBezTo>
                      <a:cubicBezTo>
                        <a:pt x="723093" y="489616"/>
                        <a:pt x="728679" y="457729"/>
                        <a:pt x="729190" y="425276"/>
                      </a:cubicBezTo>
                      <a:cubicBezTo>
                        <a:pt x="729266" y="420568"/>
                        <a:pt x="732670" y="416573"/>
                        <a:pt x="737311" y="415754"/>
                      </a:cubicBezTo>
                      <a:lnTo>
                        <a:pt x="827749" y="399804"/>
                      </a:lnTo>
                      <a:lnTo>
                        <a:pt x="810469" y="301769"/>
                      </a:lnTo>
                      <a:lnTo>
                        <a:pt x="720107" y="317706"/>
                      </a:lnTo>
                      <a:cubicBezTo>
                        <a:pt x="715517" y="318449"/>
                        <a:pt x="710909" y="315928"/>
                        <a:pt x="709233" y="311536"/>
                      </a:cubicBezTo>
                      <a:cubicBezTo>
                        <a:pt x="697696" y="281351"/>
                        <a:pt x="681493" y="253324"/>
                        <a:pt x="661079" y="228223"/>
                      </a:cubicBezTo>
                      <a:cubicBezTo>
                        <a:pt x="658115" y="224570"/>
                        <a:pt x="658153" y="219321"/>
                        <a:pt x="661181" y="215714"/>
                      </a:cubicBezTo>
                      <a:lnTo>
                        <a:pt x="720183" y="145395"/>
                      </a:lnTo>
                      <a:lnTo>
                        <a:pt x="643930" y="81413"/>
                      </a:lnTo>
                      <a:lnTo>
                        <a:pt x="584940" y="151704"/>
                      </a:lnTo>
                      <a:cubicBezTo>
                        <a:pt x="581908" y="155310"/>
                        <a:pt x="576743" y="156243"/>
                        <a:pt x="572635" y="153971"/>
                      </a:cubicBezTo>
                      <a:cubicBezTo>
                        <a:pt x="544392" y="138233"/>
                        <a:pt x="513978" y="127164"/>
                        <a:pt x="482210" y="121075"/>
                      </a:cubicBezTo>
                      <a:cubicBezTo>
                        <a:pt x="477594" y="120184"/>
                        <a:pt x="474241" y="116138"/>
                        <a:pt x="474241" y="111426"/>
                      </a:cubicBezTo>
                      <a:lnTo>
                        <a:pt x="474241" y="19658"/>
                      </a:lnTo>
                      <a:lnTo>
                        <a:pt x="374694" y="19658"/>
                      </a:lnTo>
                      <a:lnTo>
                        <a:pt x="374694" y="111426"/>
                      </a:lnTo>
                      <a:cubicBezTo>
                        <a:pt x="374694" y="116138"/>
                        <a:pt x="371345" y="120188"/>
                        <a:pt x="366726" y="121075"/>
                      </a:cubicBezTo>
                      <a:cubicBezTo>
                        <a:pt x="334969" y="127164"/>
                        <a:pt x="304552" y="138228"/>
                        <a:pt x="276313" y="153971"/>
                      </a:cubicBezTo>
                      <a:cubicBezTo>
                        <a:pt x="272196" y="156243"/>
                        <a:pt x="267040" y="155310"/>
                        <a:pt x="264008" y="151704"/>
                      </a:cubicBezTo>
                      <a:lnTo>
                        <a:pt x="205010" y="81413"/>
                      </a:lnTo>
                      <a:lnTo>
                        <a:pt x="128769" y="145395"/>
                      </a:lnTo>
                      <a:lnTo>
                        <a:pt x="187759" y="215714"/>
                      </a:lnTo>
                      <a:cubicBezTo>
                        <a:pt x="190791" y="219321"/>
                        <a:pt x="190829" y="224566"/>
                        <a:pt x="187860" y="228223"/>
                      </a:cubicBezTo>
                      <a:cubicBezTo>
                        <a:pt x="167459" y="253324"/>
                        <a:pt x="151256" y="281360"/>
                        <a:pt x="139706" y="311545"/>
                      </a:cubicBezTo>
                      <a:cubicBezTo>
                        <a:pt x="138030" y="315933"/>
                        <a:pt x="133414" y="318445"/>
                        <a:pt x="128837" y="317710"/>
                      </a:cubicBezTo>
                      <a:lnTo>
                        <a:pt x="38488" y="301773"/>
                      </a:lnTo>
                      <a:lnTo>
                        <a:pt x="21207" y="399808"/>
                      </a:lnTo>
                      <a:lnTo>
                        <a:pt x="111633" y="415758"/>
                      </a:lnTo>
                      <a:cubicBezTo>
                        <a:pt x="116274" y="416577"/>
                        <a:pt x="119677" y="420568"/>
                        <a:pt x="119753" y="425276"/>
                      </a:cubicBezTo>
                      <a:cubicBezTo>
                        <a:pt x="120277" y="457750"/>
                        <a:pt x="125868" y="489638"/>
                        <a:pt x="136391" y="520042"/>
                      </a:cubicBezTo>
                      <a:cubicBezTo>
                        <a:pt x="137924" y="524493"/>
                        <a:pt x="136096" y="529405"/>
                        <a:pt x="132017" y="531757"/>
                      </a:cubicBezTo>
                      <a:lnTo>
                        <a:pt x="52550" y="577634"/>
                      </a:lnTo>
                      <a:lnTo>
                        <a:pt x="102317" y="663845"/>
                      </a:lnTo>
                      <a:lnTo>
                        <a:pt x="181859" y="617921"/>
                      </a:lnTo>
                      <a:cubicBezTo>
                        <a:pt x="185913" y="615586"/>
                        <a:pt x="191095" y="616426"/>
                        <a:pt x="194190" y="619986"/>
                      </a:cubicBezTo>
                      <a:cubicBezTo>
                        <a:pt x="215487" y="644530"/>
                        <a:pt x="240271" y="665365"/>
                        <a:pt x="267851" y="681915"/>
                      </a:cubicBezTo>
                      <a:cubicBezTo>
                        <a:pt x="271892" y="684335"/>
                        <a:pt x="273632" y="689275"/>
                        <a:pt x="272031" y="693693"/>
                      </a:cubicBezTo>
                      <a:lnTo>
                        <a:pt x="240646" y="779903"/>
                      </a:lnTo>
                      <a:lnTo>
                        <a:pt x="334192" y="813952"/>
                      </a:lnTo>
                      <a:lnTo>
                        <a:pt x="365569" y="727742"/>
                      </a:lnTo>
                      <a:cubicBezTo>
                        <a:pt x="367182" y="723325"/>
                        <a:pt x="371633" y="720690"/>
                        <a:pt x="376350" y="721399"/>
                      </a:cubicBezTo>
                      <a:cubicBezTo>
                        <a:pt x="408224" y="726471"/>
                        <a:pt x="440698" y="726471"/>
                        <a:pt x="472623" y="721399"/>
                      </a:cubicBezTo>
                      <a:cubicBezTo>
                        <a:pt x="473134" y="721315"/>
                        <a:pt x="473658" y="721277"/>
                        <a:pt x="474156" y="721277"/>
                      </a:cubicBezTo>
                      <a:close/>
                      <a:moveTo>
                        <a:pt x="424525" y="572554"/>
                      </a:moveTo>
                      <a:cubicBezTo>
                        <a:pt x="384133" y="572554"/>
                        <a:pt x="345713" y="556837"/>
                        <a:pt x="316857" y="527986"/>
                      </a:cubicBezTo>
                      <a:cubicBezTo>
                        <a:pt x="283349" y="494477"/>
                        <a:pt x="267551" y="448055"/>
                        <a:pt x="273526" y="400635"/>
                      </a:cubicBezTo>
                      <a:cubicBezTo>
                        <a:pt x="282031" y="333116"/>
                        <a:pt x="337220" y="277935"/>
                        <a:pt x="404740" y="269421"/>
                      </a:cubicBezTo>
                      <a:cubicBezTo>
                        <a:pt x="452193" y="263433"/>
                        <a:pt x="498594" y="279257"/>
                        <a:pt x="532078" y="312749"/>
                      </a:cubicBezTo>
                      <a:cubicBezTo>
                        <a:pt x="565599" y="346257"/>
                        <a:pt x="581397" y="392680"/>
                        <a:pt x="575426" y="440107"/>
                      </a:cubicBezTo>
                      <a:cubicBezTo>
                        <a:pt x="566908" y="507619"/>
                        <a:pt x="511719" y="562804"/>
                        <a:pt x="444212" y="571313"/>
                      </a:cubicBezTo>
                      <a:lnTo>
                        <a:pt x="444212" y="571313"/>
                      </a:lnTo>
                      <a:cubicBezTo>
                        <a:pt x="437624" y="572145"/>
                        <a:pt x="431041" y="572554"/>
                        <a:pt x="424529" y="572554"/>
                      </a:cubicBezTo>
                      <a:close/>
                      <a:moveTo>
                        <a:pt x="442983" y="561566"/>
                      </a:moveTo>
                      <a:lnTo>
                        <a:pt x="443110" y="561566"/>
                      </a:lnTo>
                      <a:lnTo>
                        <a:pt x="442983" y="561566"/>
                      </a:lnTo>
                      <a:close/>
                      <a:moveTo>
                        <a:pt x="424385" y="287829"/>
                      </a:moveTo>
                      <a:cubicBezTo>
                        <a:pt x="418693" y="287829"/>
                        <a:pt x="412950" y="288188"/>
                        <a:pt x="407194" y="288910"/>
                      </a:cubicBezTo>
                      <a:cubicBezTo>
                        <a:pt x="348436" y="296317"/>
                        <a:pt x="300422" y="344336"/>
                        <a:pt x="293015" y="403089"/>
                      </a:cubicBezTo>
                      <a:cubicBezTo>
                        <a:pt x="287808" y="444444"/>
                        <a:pt x="301558" y="484904"/>
                        <a:pt x="330747" y="514097"/>
                      </a:cubicBezTo>
                      <a:cubicBezTo>
                        <a:pt x="359948" y="543285"/>
                        <a:pt x="400441" y="557052"/>
                        <a:pt x="441754" y="551820"/>
                      </a:cubicBezTo>
                      <a:cubicBezTo>
                        <a:pt x="500499" y="544413"/>
                        <a:pt x="548513" y="496394"/>
                        <a:pt x="555933" y="437649"/>
                      </a:cubicBezTo>
                      <a:cubicBezTo>
                        <a:pt x="561140" y="396294"/>
                        <a:pt x="547390" y="355831"/>
                        <a:pt x="518189" y="326637"/>
                      </a:cubicBezTo>
                      <a:cubicBezTo>
                        <a:pt x="493067" y="301516"/>
                        <a:pt x="459596" y="287833"/>
                        <a:pt x="424385" y="287833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1" name="Google Shape;291;p29"/>
                <p:cNvSpPr/>
                <p:nvPr/>
              </p:nvSpPr>
              <p:spPr>
                <a:xfrm>
                  <a:off x="4974853" y="3111823"/>
                  <a:ext cx="729831" cy="724969"/>
                </a:xfrm>
                <a:custGeom>
                  <a:rect b="b" l="l" r="r" t="t"/>
                  <a:pathLst>
                    <a:path extrusionOk="0" h="724969" w="729831">
                      <a:moveTo>
                        <a:pt x="309905" y="724962"/>
                      </a:moveTo>
                      <a:cubicBezTo>
                        <a:pt x="308946" y="724962"/>
                        <a:pt x="307958" y="724822"/>
                        <a:pt x="306987" y="724527"/>
                      </a:cubicBezTo>
                      <a:lnTo>
                        <a:pt x="209387" y="694240"/>
                      </a:lnTo>
                      <a:cubicBezTo>
                        <a:pt x="206904" y="693459"/>
                        <a:pt x="204822" y="691731"/>
                        <a:pt x="203606" y="689430"/>
                      </a:cubicBezTo>
                      <a:cubicBezTo>
                        <a:pt x="202402" y="687116"/>
                        <a:pt x="202145" y="684430"/>
                        <a:pt x="202926" y="681934"/>
                      </a:cubicBezTo>
                      <a:lnTo>
                        <a:pt x="226372" y="606395"/>
                      </a:lnTo>
                      <a:cubicBezTo>
                        <a:pt x="205498" y="594410"/>
                        <a:pt x="186250" y="579740"/>
                        <a:pt x="168982" y="562680"/>
                      </a:cubicBezTo>
                      <a:lnTo>
                        <a:pt x="102408" y="605512"/>
                      </a:lnTo>
                      <a:cubicBezTo>
                        <a:pt x="100221" y="606919"/>
                        <a:pt x="97573" y="607379"/>
                        <a:pt x="95001" y="606855"/>
                      </a:cubicBezTo>
                      <a:cubicBezTo>
                        <a:pt x="92455" y="606293"/>
                        <a:pt x="90229" y="604757"/>
                        <a:pt x="88823" y="602569"/>
                      </a:cubicBezTo>
                      <a:lnTo>
                        <a:pt x="33533" y="516633"/>
                      </a:lnTo>
                      <a:cubicBezTo>
                        <a:pt x="32126" y="514433"/>
                        <a:pt x="31641" y="511772"/>
                        <a:pt x="32190" y="509226"/>
                      </a:cubicBezTo>
                      <a:cubicBezTo>
                        <a:pt x="32751" y="506679"/>
                        <a:pt x="34288" y="504454"/>
                        <a:pt x="36472" y="503048"/>
                      </a:cubicBezTo>
                      <a:lnTo>
                        <a:pt x="102995" y="460253"/>
                      </a:lnTo>
                      <a:cubicBezTo>
                        <a:pt x="94693" y="437652"/>
                        <a:pt x="89372" y="414042"/>
                        <a:pt x="87121" y="389870"/>
                      </a:cubicBezTo>
                      <a:lnTo>
                        <a:pt x="8588" y="379895"/>
                      </a:lnTo>
                      <a:cubicBezTo>
                        <a:pt x="6003" y="379562"/>
                        <a:pt x="3664" y="378219"/>
                        <a:pt x="2063" y="376158"/>
                      </a:cubicBezTo>
                      <a:cubicBezTo>
                        <a:pt x="463" y="374097"/>
                        <a:pt x="-251" y="371492"/>
                        <a:pt x="79" y="368907"/>
                      </a:cubicBezTo>
                      <a:lnTo>
                        <a:pt x="12971" y="267532"/>
                      </a:lnTo>
                      <a:cubicBezTo>
                        <a:pt x="13647" y="262161"/>
                        <a:pt x="18469" y="258356"/>
                        <a:pt x="23955" y="259027"/>
                      </a:cubicBezTo>
                      <a:lnTo>
                        <a:pt x="102400" y="269002"/>
                      </a:lnTo>
                      <a:cubicBezTo>
                        <a:pt x="110613" y="246249"/>
                        <a:pt x="121698" y="224733"/>
                        <a:pt x="135473" y="204851"/>
                      </a:cubicBezTo>
                      <a:lnTo>
                        <a:pt x="81754" y="146761"/>
                      </a:lnTo>
                      <a:cubicBezTo>
                        <a:pt x="79989" y="144848"/>
                        <a:pt x="79055" y="142310"/>
                        <a:pt x="79157" y="139709"/>
                      </a:cubicBezTo>
                      <a:cubicBezTo>
                        <a:pt x="79258" y="137108"/>
                        <a:pt x="80386" y="134650"/>
                        <a:pt x="82303" y="132881"/>
                      </a:cubicBezTo>
                      <a:lnTo>
                        <a:pt x="157331" y="63511"/>
                      </a:lnTo>
                      <a:cubicBezTo>
                        <a:pt x="161284" y="59850"/>
                        <a:pt x="167500" y="60065"/>
                        <a:pt x="171208" y="64056"/>
                      </a:cubicBezTo>
                      <a:lnTo>
                        <a:pt x="224902" y="122129"/>
                      </a:lnTo>
                      <a:cubicBezTo>
                        <a:pt x="245801" y="109954"/>
                        <a:pt x="268119" y="100592"/>
                        <a:pt x="291463" y="94220"/>
                      </a:cubicBezTo>
                      <a:lnTo>
                        <a:pt x="287667" y="15209"/>
                      </a:lnTo>
                      <a:cubicBezTo>
                        <a:pt x="287414" y="9787"/>
                        <a:pt x="291582" y="5188"/>
                        <a:pt x="297004" y="4926"/>
                      </a:cubicBezTo>
                      <a:lnTo>
                        <a:pt x="399072" y="15"/>
                      </a:lnTo>
                      <a:cubicBezTo>
                        <a:pt x="401618" y="-133"/>
                        <a:pt x="404223" y="801"/>
                        <a:pt x="406145" y="2553"/>
                      </a:cubicBezTo>
                      <a:cubicBezTo>
                        <a:pt x="408075" y="4306"/>
                        <a:pt x="409228" y="6751"/>
                        <a:pt x="409354" y="9352"/>
                      </a:cubicBezTo>
                      <a:lnTo>
                        <a:pt x="413155" y="88358"/>
                      </a:lnTo>
                      <a:cubicBezTo>
                        <a:pt x="436997" y="92463"/>
                        <a:pt x="460122" y="99638"/>
                        <a:pt x="482094" y="109752"/>
                      </a:cubicBezTo>
                      <a:lnTo>
                        <a:pt x="529969" y="46784"/>
                      </a:lnTo>
                      <a:cubicBezTo>
                        <a:pt x="533242" y="42468"/>
                        <a:pt x="539407" y="41628"/>
                        <a:pt x="543731" y="44909"/>
                      </a:cubicBezTo>
                      <a:lnTo>
                        <a:pt x="625077" y="106749"/>
                      </a:lnTo>
                      <a:cubicBezTo>
                        <a:pt x="629389" y="110035"/>
                        <a:pt x="630233" y="116196"/>
                        <a:pt x="626944" y="120520"/>
                      </a:cubicBezTo>
                      <a:lnTo>
                        <a:pt x="579069" y="183505"/>
                      </a:lnTo>
                      <a:cubicBezTo>
                        <a:pt x="594660" y="201959"/>
                        <a:pt x="607772" y="222309"/>
                        <a:pt x="618130" y="244179"/>
                      </a:cubicBezTo>
                      <a:lnTo>
                        <a:pt x="695266" y="226713"/>
                      </a:lnTo>
                      <a:cubicBezTo>
                        <a:pt x="697838" y="226139"/>
                        <a:pt x="700473" y="226591"/>
                        <a:pt x="702686" y="227985"/>
                      </a:cubicBezTo>
                      <a:cubicBezTo>
                        <a:pt x="704886" y="229374"/>
                        <a:pt x="706444" y="231587"/>
                        <a:pt x="707023" y="234125"/>
                      </a:cubicBezTo>
                      <a:lnTo>
                        <a:pt x="729586" y="333785"/>
                      </a:lnTo>
                      <a:cubicBezTo>
                        <a:pt x="730789" y="339072"/>
                        <a:pt x="727462" y="344338"/>
                        <a:pt x="722179" y="345533"/>
                      </a:cubicBezTo>
                      <a:lnTo>
                        <a:pt x="644950" y="363025"/>
                      </a:lnTo>
                      <a:cubicBezTo>
                        <a:pt x="645039" y="387285"/>
                        <a:pt x="642007" y="411293"/>
                        <a:pt x="635922" y="434599"/>
                      </a:cubicBezTo>
                      <a:lnTo>
                        <a:pt x="706254" y="470810"/>
                      </a:lnTo>
                      <a:cubicBezTo>
                        <a:pt x="708568" y="472001"/>
                        <a:pt x="710308" y="474070"/>
                        <a:pt x="711102" y="476553"/>
                      </a:cubicBezTo>
                      <a:cubicBezTo>
                        <a:pt x="711909" y="479032"/>
                        <a:pt x="711676" y="481735"/>
                        <a:pt x="710490" y="484049"/>
                      </a:cubicBezTo>
                      <a:lnTo>
                        <a:pt x="663704" y="574900"/>
                      </a:lnTo>
                      <a:cubicBezTo>
                        <a:pt x="662513" y="577215"/>
                        <a:pt x="660444" y="578955"/>
                        <a:pt x="657961" y="579749"/>
                      </a:cubicBezTo>
                      <a:cubicBezTo>
                        <a:pt x="655478" y="580555"/>
                        <a:pt x="652780" y="580310"/>
                        <a:pt x="650465" y="579136"/>
                      </a:cubicBezTo>
                      <a:lnTo>
                        <a:pt x="580095" y="542887"/>
                      </a:lnTo>
                      <a:cubicBezTo>
                        <a:pt x="564529" y="561535"/>
                        <a:pt x="546776" y="577983"/>
                        <a:pt x="527169" y="591923"/>
                      </a:cubicBezTo>
                      <a:lnTo>
                        <a:pt x="557751" y="664853"/>
                      </a:lnTo>
                      <a:cubicBezTo>
                        <a:pt x="559850" y="669853"/>
                        <a:pt x="557498" y="675609"/>
                        <a:pt x="552494" y="677707"/>
                      </a:cubicBezTo>
                      <a:lnTo>
                        <a:pt x="458268" y="717242"/>
                      </a:lnTo>
                      <a:cubicBezTo>
                        <a:pt x="455865" y="718251"/>
                        <a:pt x="453175" y="718251"/>
                        <a:pt x="450747" y="717280"/>
                      </a:cubicBezTo>
                      <a:cubicBezTo>
                        <a:pt x="448344" y="716296"/>
                        <a:pt x="446423" y="714392"/>
                        <a:pt x="445414" y="711985"/>
                      </a:cubicBezTo>
                      <a:lnTo>
                        <a:pt x="414806" y="639042"/>
                      </a:lnTo>
                      <a:cubicBezTo>
                        <a:pt x="402885" y="641179"/>
                        <a:pt x="390837" y="642547"/>
                        <a:pt x="378877" y="643109"/>
                      </a:cubicBezTo>
                      <a:cubicBezTo>
                        <a:pt x="366944" y="643696"/>
                        <a:pt x="354832" y="643481"/>
                        <a:pt x="342734" y="642509"/>
                      </a:cubicBezTo>
                      <a:lnTo>
                        <a:pt x="319276" y="718061"/>
                      </a:lnTo>
                      <a:cubicBezTo>
                        <a:pt x="317970" y="722267"/>
                        <a:pt x="314094" y="724970"/>
                        <a:pt x="309901" y="724970"/>
                      </a:cubicBezTo>
                      <a:close/>
                      <a:moveTo>
                        <a:pt x="224594" y="678379"/>
                      </a:moveTo>
                      <a:lnTo>
                        <a:pt x="303431" y="702846"/>
                      </a:lnTo>
                      <a:lnTo>
                        <a:pt x="326340" y="629059"/>
                      </a:lnTo>
                      <a:cubicBezTo>
                        <a:pt x="327721" y="624558"/>
                        <a:pt x="332159" y="621513"/>
                        <a:pt x="336775" y="622214"/>
                      </a:cubicBezTo>
                      <a:cubicBezTo>
                        <a:pt x="350538" y="623696"/>
                        <a:pt x="364376" y="624161"/>
                        <a:pt x="377936" y="623481"/>
                      </a:cubicBezTo>
                      <a:cubicBezTo>
                        <a:pt x="391546" y="622830"/>
                        <a:pt x="405296" y="621078"/>
                        <a:pt x="418775" y="618262"/>
                      </a:cubicBezTo>
                      <a:cubicBezTo>
                        <a:pt x="423417" y="617341"/>
                        <a:pt x="428024" y="619744"/>
                        <a:pt x="429840" y="624080"/>
                      </a:cubicBezTo>
                      <a:lnTo>
                        <a:pt x="459729" y="695321"/>
                      </a:lnTo>
                      <a:lnTo>
                        <a:pt x="535843" y="663383"/>
                      </a:lnTo>
                      <a:lnTo>
                        <a:pt x="505966" y="592143"/>
                      </a:lnTo>
                      <a:cubicBezTo>
                        <a:pt x="504137" y="587806"/>
                        <a:pt x="505658" y="582780"/>
                        <a:pt x="509572" y="580171"/>
                      </a:cubicBezTo>
                      <a:cubicBezTo>
                        <a:pt x="532363" y="564977"/>
                        <a:pt x="552612" y="546214"/>
                        <a:pt x="569761" y="524407"/>
                      </a:cubicBezTo>
                      <a:cubicBezTo>
                        <a:pt x="572675" y="520700"/>
                        <a:pt x="577831" y="519623"/>
                        <a:pt x="581991" y="521747"/>
                      </a:cubicBezTo>
                      <a:lnTo>
                        <a:pt x="650740" y="557164"/>
                      </a:lnTo>
                      <a:lnTo>
                        <a:pt x="688535" y="483774"/>
                      </a:lnTo>
                      <a:lnTo>
                        <a:pt x="619824" y="448408"/>
                      </a:lnTo>
                      <a:cubicBezTo>
                        <a:pt x="615639" y="446245"/>
                        <a:pt x="613570" y="441423"/>
                        <a:pt x="614900" y="436909"/>
                      </a:cubicBezTo>
                      <a:cubicBezTo>
                        <a:pt x="622611" y="410587"/>
                        <a:pt x="626065" y="383202"/>
                        <a:pt x="625170" y="355516"/>
                      </a:cubicBezTo>
                      <a:cubicBezTo>
                        <a:pt x="625027" y="350812"/>
                        <a:pt x="628228" y="346661"/>
                        <a:pt x="632818" y="345618"/>
                      </a:cubicBezTo>
                      <a:lnTo>
                        <a:pt x="708256" y="328536"/>
                      </a:lnTo>
                      <a:lnTo>
                        <a:pt x="690042" y="248035"/>
                      </a:lnTo>
                      <a:lnTo>
                        <a:pt x="614685" y="265095"/>
                      </a:lnTo>
                      <a:cubicBezTo>
                        <a:pt x="610082" y="266143"/>
                        <a:pt x="605398" y="263774"/>
                        <a:pt x="603519" y="259462"/>
                      </a:cubicBezTo>
                      <a:cubicBezTo>
                        <a:pt x="592430" y="234188"/>
                        <a:pt x="577489" y="210979"/>
                        <a:pt x="559098" y="190472"/>
                      </a:cubicBezTo>
                      <a:cubicBezTo>
                        <a:pt x="555953" y="186968"/>
                        <a:pt x="555750" y="181723"/>
                        <a:pt x="558600" y="177968"/>
                      </a:cubicBezTo>
                      <a:lnTo>
                        <a:pt x="605373" y="116432"/>
                      </a:lnTo>
                      <a:lnTo>
                        <a:pt x="539669" y="66479"/>
                      </a:lnTo>
                      <a:lnTo>
                        <a:pt x="492896" y="127994"/>
                      </a:lnTo>
                      <a:cubicBezTo>
                        <a:pt x="490029" y="131740"/>
                        <a:pt x="484915" y="132923"/>
                        <a:pt x="480721" y="130845"/>
                      </a:cubicBezTo>
                      <a:cubicBezTo>
                        <a:pt x="456009" y="118594"/>
                        <a:pt x="429649" y="110415"/>
                        <a:pt x="402357" y="106530"/>
                      </a:cubicBezTo>
                      <a:cubicBezTo>
                        <a:pt x="397686" y="105862"/>
                        <a:pt x="394156" y="101982"/>
                        <a:pt x="393928" y="97277"/>
                      </a:cubicBezTo>
                      <a:lnTo>
                        <a:pt x="390220" y="20095"/>
                      </a:lnTo>
                      <a:lnTo>
                        <a:pt x="307777" y="24060"/>
                      </a:lnTo>
                      <a:lnTo>
                        <a:pt x="311484" y="101251"/>
                      </a:lnTo>
                      <a:cubicBezTo>
                        <a:pt x="311717" y="105955"/>
                        <a:pt x="308566" y="110165"/>
                        <a:pt x="303988" y="111272"/>
                      </a:cubicBezTo>
                      <a:cubicBezTo>
                        <a:pt x="277194" y="117758"/>
                        <a:pt x="251743" y="128430"/>
                        <a:pt x="228335" y="142999"/>
                      </a:cubicBezTo>
                      <a:cubicBezTo>
                        <a:pt x="224332" y="145494"/>
                        <a:pt x="219150" y="144802"/>
                        <a:pt x="215928" y="141330"/>
                      </a:cubicBezTo>
                      <a:lnTo>
                        <a:pt x="163476" y="84596"/>
                      </a:lnTo>
                      <a:lnTo>
                        <a:pt x="102864" y="140630"/>
                      </a:lnTo>
                      <a:lnTo>
                        <a:pt x="155342" y="197381"/>
                      </a:lnTo>
                      <a:cubicBezTo>
                        <a:pt x="158539" y="200840"/>
                        <a:pt x="158835" y="206085"/>
                        <a:pt x="156030" y="209877"/>
                      </a:cubicBezTo>
                      <a:cubicBezTo>
                        <a:pt x="139696" y="232072"/>
                        <a:pt x="127049" y="256612"/>
                        <a:pt x="118442" y="282815"/>
                      </a:cubicBezTo>
                      <a:cubicBezTo>
                        <a:pt x="116973" y="287287"/>
                        <a:pt x="112649" y="290065"/>
                        <a:pt x="107864" y="289495"/>
                      </a:cubicBezTo>
                      <a:lnTo>
                        <a:pt x="31239" y="279749"/>
                      </a:lnTo>
                      <a:lnTo>
                        <a:pt x="20830" y="361640"/>
                      </a:lnTo>
                      <a:lnTo>
                        <a:pt x="97543" y="371386"/>
                      </a:lnTo>
                      <a:cubicBezTo>
                        <a:pt x="102214" y="371986"/>
                        <a:pt x="105808" y="375799"/>
                        <a:pt x="106099" y="380507"/>
                      </a:cubicBezTo>
                      <a:cubicBezTo>
                        <a:pt x="107877" y="408159"/>
                        <a:pt x="113954" y="435080"/>
                        <a:pt x="124160" y="460536"/>
                      </a:cubicBezTo>
                      <a:cubicBezTo>
                        <a:pt x="125913" y="464911"/>
                        <a:pt x="124312" y="469911"/>
                        <a:pt x="120360" y="472457"/>
                      </a:cubicBezTo>
                      <a:lnTo>
                        <a:pt x="55373" y="514256"/>
                      </a:lnTo>
                      <a:lnTo>
                        <a:pt x="100039" y="583680"/>
                      </a:lnTo>
                      <a:lnTo>
                        <a:pt x="165063" y="541831"/>
                      </a:lnTo>
                      <a:cubicBezTo>
                        <a:pt x="169016" y="539297"/>
                        <a:pt x="174223" y="539901"/>
                        <a:pt x="177483" y="543300"/>
                      </a:cubicBezTo>
                      <a:cubicBezTo>
                        <a:pt x="196655" y="563342"/>
                        <a:pt x="218618" y="580074"/>
                        <a:pt x="242765" y="593030"/>
                      </a:cubicBezTo>
                      <a:cubicBezTo>
                        <a:pt x="246907" y="595255"/>
                        <a:pt x="248905" y="600103"/>
                        <a:pt x="247499" y="604604"/>
                      </a:cubicBezTo>
                      <a:lnTo>
                        <a:pt x="224606" y="678379"/>
                      </a:lnTo>
                      <a:close/>
                      <a:moveTo>
                        <a:pt x="365352" y="495721"/>
                      </a:moveTo>
                      <a:cubicBezTo>
                        <a:pt x="332696" y="495721"/>
                        <a:pt x="301337" y="483774"/>
                        <a:pt x="276780" y="461469"/>
                      </a:cubicBezTo>
                      <a:cubicBezTo>
                        <a:pt x="246380" y="433855"/>
                        <a:pt x="230776" y="394346"/>
                        <a:pt x="233973" y="353054"/>
                      </a:cubicBezTo>
                      <a:cubicBezTo>
                        <a:pt x="238525" y="294259"/>
                        <a:pt x="283997" y="244196"/>
                        <a:pt x="342075" y="234015"/>
                      </a:cubicBezTo>
                      <a:cubicBezTo>
                        <a:pt x="382877" y="226857"/>
                        <a:pt x="423716" y="238605"/>
                        <a:pt x="454104" y="266214"/>
                      </a:cubicBezTo>
                      <a:cubicBezTo>
                        <a:pt x="484505" y="293824"/>
                        <a:pt x="500109" y="333338"/>
                        <a:pt x="496912" y="374625"/>
                      </a:cubicBezTo>
                      <a:cubicBezTo>
                        <a:pt x="492360" y="433420"/>
                        <a:pt x="446892" y="483496"/>
                        <a:pt x="388810" y="493664"/>
                      </a:cubicBezTo>
                      <a:lnTo>
                        <a:pt x="388810" y="493664"/>
                      </a:lnTo>
                      <a:cubicBezTo>
                        <a:pt x="380968" y="495045"/>
                        <a:pt x="373118" y="495725"/>
                        <a:pt x="365352" y="495725"/>
                      </a:cubicBezTo>
                      <a:close/>
                      <a:moveTo>
                        <a:pt x="365478" y="251612"/>
                      </a:moveTo>
                      <a:cubicBezTo>
                        <a:pt x="358852" y="251612"/>
                        <a:pt x="352163" y="252195"/>
                        <a:pt x="345474" y="253364"/>
                      </a:cubicBezTo>
                      <a:cubicBezTo>
                        <a:pt x="296079" y="262017"/>
                        <a:pt x="257427" y="304584"/>
                        <a:pt x="253563" y="354574"/>
                      </a:cubicBezTo>
                      <a:cubicBezTo>
                        <a:pt x="250839" y="389768"/>
                        <a:pt x="264116" y="423429"/>
                        <a:pt x="289990" y="446925"/>
                      </a:cubicBezTo>
                      <a:cubicBezTo>
                        <a:pt x="315838" y="470421"/>
                        <a:pt x="350614" y="480371"/>
                        <a:pt x="385402" y="474324"/>
                      </a:cubicBezTo>
                      <a:lnTo>
                        <a:pt x="385402" y="474324"/>
                      </a:lnTo>
                      <a:cubicBezTo>
                        <a:pt x="434797" y="465667"/>
                        <a:pt x="473450" y="423100"/>
                        <a:pt x="477313" y="373117"/>
                      </a:cubicBezTo>
                      <a:cubicBezTo>
                        <a:pt x="480037" y="337920"/>
                        <a:pt x="466761" y="304263"/>
                        <a:pt x="440887" y="280758"/>
                      </a:cubicBezTo>
                      <a:cubicBezTo>
                        <a:pt x="420000" y="261785"/>
                        <a:pt x="393295" y="251616"/>
                        <a:pt x="365474" y="251616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2" name="Google Shape;292;p29"/>
                <p:cNvSpPr/>
                <p:nvPr/>
              </p:nvSpPr>
              <p:spPr>
                <a:xfrm>
                  <a:off x="5271954" y="2670814"/>
                  <a:ext cx="522029" cy="518104"/>
                </a:xfrm>
                <a:custGeom>
                  <a:rect b="b" l="l" r="r" t="t"/>
                  <a:pathLst>
                    <a:path extrusionOk="0" h="518104" w="522029">
                      <a:moveTo>
                        <a:pt x="301376" y="518105"/>
                      </a:moveTo>
                      <a:cubicBezTo>
                        <a:pt x="297204" y="518105"/>
                        <a:pt x="293331" y="515432"/>
                        <a:pt x="292014" y="511247"/>
                      </a:cubicBezTo>
                      <a:lnTo>
                        <a:pt x="275823" y="460099"/>
                      </a:lnTo>
                      <a:cubicBezTo>
                        <a:pt x="267943" y="460699"/>
                        <a:pt x="260067" y="460821"/>
                        <a:pt x="252175" y="460496"/>
                      </a:cubicBezTo>
                      <a:cubicBezTo>
                        <a:pt x="244371" y="460162"/>
                        <a:pt x="236495" y="459356"/>
                        <a:pt x="228653" y="458097"/>
                      </a:cubicBezTo>
                      <a:lnTo>
                        <a:pt x="208189" y="507683"/>
                      </a:lnTo>
                      <a:cubicBezTo>
                        <a:pt x="207192" y="510094"/>
                        <a:pt x="205288" y="512007"/>
                        <a:pt x="202881" y="513004"/>
                      </a:cubicBezTo>
                      <a:cubicBezTo>
                        <a:pt x="200448" y="514013"/>
                        <a:pt x="197763" y="514000"/>
                        <a:pt x="195360" y="513016"/>
                      </a:cubicBezTo>
                      <a:lnTo>
                        <a:pt x="128558" y="485441"/>
                      </a:lnTo>
                      <a:cubicBezTo>
                        <a:pt x="123545" y="483367"/>
                        <a:pt x="121151" y="477624"/>
                        <a:pt x="123224" y="472611"/>
                      </a:cubicBezTo>
                      <a:lnTo>
                        <a:pt x="143701" y="423018"/>
                      </a:lnTo>
                      <a:cubicBezTo>
                        <a:pt x="130922" y="413820"/>
                        <a:pt x="119259" y="403141"/>
                        <a:pt x="108900" y="391143"/>
                      </a:cubicBezTo>
                      <a:lnTo>
                        <a:pt x="61295" y="415999"/>
                      </a:lnTo>
                      <a:cubicBezTo>
                        <a:pt x="59019" y="417194"/>
                        <a:pt x="56308" y="417460"/>
                        <a:pt x="53812" y="416658"/>
                      </a:cubicBezTo>
                      <a:cubicBezTo>
                        <a:pt x="51333" y="415877"/>
                        <a:pt x="49247" y="414145"/>
                        <a:pt x="48044" y="411835"/>
                      </a:cubicBezTo>
                      <a:lnTo>
                        <a:pt x="14598" y="347770"/>
                      </a:lnTo>
                      <a:cubicBezTo>
                        <a:pt x="13395" y="345460"/>
                        <a:pt x="13154" y="342761"/>
                        <a:pt x="13931" y="340283"/>
                      </a:cubicBezTo>
                      <a:cubicBezTo>
                        <a:pt x="14712" y="337795"/>
                        <a:pt x="16452" y="335722"/>
                        <a:pt x="18766" y="334514"/>
                      </a:cubicBezTo>
                      <a:lnTo>
                        <a:pt x="66320" y="309688"/>
                      </a:lnTo>
                      <a:cubicBezTo>
                        <a:pt x="62431" y="294426"/>
                        <a:pt x="60362" y="278755"/>
                        <a:pt x="60142" y="262906"/>
                      </a:cubicBezTo>
                      <a:lnTo>
                        <a:pt x="7715" y="251344"/>
                      </a:lnTo>
                      <a:cubicBezTo>
                        <a:pt x="2407" y="250174"/>
                        <a:pt x="-934" y="244934"/>
                        <a:pt x="232" y="239634"/>
                      </a:cubicBezTo>
                      <a:lnTo>
                        <a:pt x="15785" y="169056"/>
                      </a:lnTo>
                      <a:cubicBezTo>
                        <a:pt x="16346" y="166518"/>
                        <a:pt x="17896" y="164301"/>
                        <a:pt x="20097" y="162899"/>
                      </a:cubicBezTo>
                      <a:cubicBezTo>
                        <a:pt x="22284" y="161497"/>
                        <a:pt x="24982" y="161024"/>
                        <a:pt x="27491" y="161582"/>
                      </a:cubicBezTo>
                      <a:lnTo>
                        <a:pt x="79880" y="173131"/>
                      </a:lnTo>
                      <a:cubicBezTo>
                        <a:pt x="86734" y="158887"/>
                        <a:pt x="95226" y="145543"/>
                        <a:pt x="105218" y="133297"/>
                      </a:cubicBezTo>
                      <a:lnTo>
                        <a:pt x="72503" y="90768"/>
                      </a:lnTo>
                      <a:cubicBezTo>
                        <a:pt x="69200" y="86465"/>
                        <a:pt x="70007" y="80299"/>
                        <a:pt x="74306" y="76993"/>
                      </a:cubicBezTo>
                      <a:lnTo>
                        <a:pt x="131581" y="32931"/>
                      </a:lnTo>
                      <a:cubicBezTo>
                        <a:pt x="133655" y="31339"/>
                        <a:pt x="136277" y="30629"/>
                        <a:pt x="138832" y="30976"/>
                      </a:cubicBezTo>
                      <a:cubicBezTo>
                        <a:pt x="141416" y="31314"/>
                        <a:pt x="143769" y="32665"/>
                        <a:pt x="145356" y="34730"/>
                      </a:cubicBezTo>
                      <a:lnTo>
                        <a:pt x="178063" y="77246"/>
                      </a:lnTo>
                      <a:cubicBezTo>
                        <a:pt x="192463" y="70730"/>
                        <a:pt x="207543" y="65958"/>
                        <a:pt x="223070" y="63002"/>
                      </a:cubicBezTo>
                      <a:lnTo>
                        <a:pt x="225346" y="9405"/>
                      </a:lnTo>
                      <a:cubicBezTo>
                        <a:pt x="225448" y="6804"/>
                        <a:pt x="226588" y="4346"/>
                        <a:pt x="228505" y="2589"/>
                      </a:cubicBezTo>
                      <a:cubicBezTo>
                        <a:pt x="230422" y="824"/>
                        <a:pt x="232956" y="-75"/>
                        <a:pt x="235579" y="5"/>
                      </a:cubicBezTo>
                      <a:lnTo>
                        <a:pt x="307791" y="3067"/>
                      </a:lnTo>
                      <a:cubicBezTo>
                        <a:pt x="310388" y="3181"/>
                        <a:pt x="312845" y="4321"/>
                        <a:pt x="314606" y="6238"/>
                      </a:cubicBezTo>
                      <a:cubicBezTo>
                        <a:pt x="316359" y="8155"/>
                        <a:pt x="317292" y="10693"/>
                        <a:pt x="317178" y="13299"/>
                      </a:cubicBezTo>
                      <a:lnTo>
                        <a:pt x="314902" y="66900"/>
                      </a:lnTo>
                      <a:cubicBezTo>
                        <a:pt x="330121" y="71152"/>
                        <a:pt x="344741" y="77191"/>
                        <a:pt x="358529" y="84906"/>
                      </a:cubicBezTo>
                      <a:lnTo>
                        <a:pt x="394723" y="45317"/>
                      </a:lnTo>
                      <a:cubicBezTo>
                        <a:pt x="398393" y="41296"/>
                        <a:pt x="404596" y="41030"/>
                        <a:pt x="408600" y="44688"/>
                      </a:cubicBezTo>
                      <a:lnTo>
                        <a:pt x="461948" y="93449"/>
                      </a:lnTo>
                      <a:cubicBezTo>
                        <a:pt x="463865" y="95210"/>
                        <a:pt x="465018" y="97655"/>
                        <a:pt x="465132" y="100261"/>
                      </a:cubicBezTo>
                      <a:cubicBezTo>
                        <a:pt x="465246" y="102862"/>
                        <a:pt x="464325" y="105409"/>
                        <a:pt x="462573" y="107330"/>
                      </a:cubicBezTo>
                      <a:lnTo>
                        <a:pt x="426361" y="146941"/>
                      </a:lnTo>
                      <a:cubicBezTo>
                        <a:pt x="435276" y="159994"/>
                        <a:pt x="442607" y="174010"/>
                        <a:pt x="448219" y="188777"/>
                      </a:cubicBezTo>
                      <a:lnTo>
                        <a:pt x="501398" y="181712"/>
                      </a:lnTo>
                      <a:cubicBezTo>
                        <a:pt x="506643" y="180990"/>
                        <a:pt x="511706" y="184774"/>
                        <a:pt x="512424" y="190158"/>
                      </a:cubicBezTo>
                      <a:lnTo>
                        <a:pt x="521942" y="261795"/>
                      </a:lnTo>
                      <a:cubicBezTo>
                        <a:pt x="522289" y="264380"/>
                        <a:pt x="521596" y="266990"/>
                        <a:pt x="520013" y="269059"/>
                      </a:cubicBezTo>
                      <a:cubicBezTo>
                        <a:pt x="518425" y="271124"/>
                        <a:pt x="516085" y="272480"/>
                        <a:pt x="513505" y="272826"/>
                      </a:cubicBezTo>
                      <a:lnTo>
                        <a:pt x="460271" y="279891"/>
                      </a:lnTo>
                      <a:cubicBezTo>
                        <a:pt x="458721" y="295668"/>
                        <a:pt x="455334" y="311111"/>
                        <a:pt x="450153" y="325988"/>
                      </a:cubicBezTo>
                      <a:lnTo>
                        <a:pt x="495444" y="354759"/>
                      </a:lnTo>
                      <a:cubicBezTo>
                        <a:pt x="497644" y="356152"/>
                        <a:pt x="499189" y="358365"/>
                        <a:pt x="499764" y="360911"/>
                      </a:cubicBezTo>
                      <a:cubicBezTo>
                        <a:pt x="500325" y="363449"/>
                        <a:pt x="499852" y="366118"/>
                        <a:pt x="498459" y="368318"/>
                      </a:cubicBezTo>
                      <a:lnTo>
                        <a:pt x="459693" y="429314"/>
                      </a:lnTo>
                      <a:cubicBezTo>
                        <a:pt x="456787" y="433892"/>
                        <a:pt x="450727" y="435260"/>
                        <a:pt x="446133" y="432333"/>
                      </a:cubicBezTo>
                      <a:lnTo>
                        <a:pt x="400817" y="403537"/>
                      </a:lnTo>
                      <a:cubicBezTo>
                        <a:pt x="389474" y="414618"/>
                        <a:pt x="376953" y="424272"/>
                        <a:pt x="363444" y="432346"/>
                      </a:cubicBezTo>
                      <a:lnTo>
                        <a:pt x="379639" y="483494"/>
                      </a:lnTo>
                      <a:cubicBezTo>
                        <a:pt x="380433" y="485981"/>
                        <a:pt x="380188" y="488675"/>
                        <a:pt x="378997" y="490990"/>
                      </a:cubicBezTo>
                      <a:cubicBezTo>
                        <a:pt x="377793" y="493300"/>
                        <a:pt x="375724" y="495039"/>
                        <a:pt x="373241" y="495825"/>
                      </a:cubicBezTo>
                      <a:lnTo>
                        <a:pt x="304340" y="517632"/>
                      </a:lnTo>
                      <a:cubicBezTo>
                        <a:pt x="303356" y="517944"/>
                        <a:pt x="302360" y="518092"/>
                        <a:pt x="301376" y="518092"/>
                      </a:cubicBezTo>
                      <a:close/>
                      <a:moveTo>
                        <a:pt x="282791" y="439753"/>
                      </a:moveTo>
                      <a:cubicBezTo>
                        <a:pt x="287035" y="439753"/>
                        <a:pt x="290848" y="442489"/>
                        <a:pt x="292153" y="446611"/>
                      </a:cubicBezTo>
                      <a:lnTo>
                        <a:pt x="307769" y="495956"/>
                      </a:lnTo>
                      <a:lnTo>
                        <a:pt x="357946" y="480078"/>
                      </a:lnTo>
                      <a:lnTo>
                        <a:pt x="342329" y="430733"/>
                      </a:lnTo>
                      <a:cubicBezTo>
                        <a:pt x="340911" y="426244"/>
                        <a:pt x="342866" y="421383"/>
                        <a:pt x="347000" y="419137"/>
                      </a:cubicBezTo>
                      <a:cubicBezTo>
                        <a:pt x="363765" y="410015"/>
                        <a:pt x="378989" y="398284"/>
                        <a:pt x="392253" y="384260"/>
                      </a:cubicBezTo>
                      <a:cubicBezTo>
                        <a:pt x="395462" y="380839"/>
                        <a:pt x="400682" y="380181"/>
                        <a:pt x="404660" y="382718"/>
                      </a:cubicBezTo>
                      <a:lnTo>
                        <a:pt x="448388" y="410505"/>
                      </a:lnTo>
                      <a:lnTo>
                        <a:pt x="476618" y="366093"/>
                      </a:lnTo>
                      <a:lnTo>
                        <a:pt x="432911" y="338327"/>
                      </a:lnTo>
                      <a:cubicBezTo>
                        <a:pt x="428933" y="335806"/>
                        <a:pt x="427311" y="330815"/>
                        <a:pt x="429047" y="326431"/>
                      </a:cubicBezTo>
                      <a:cubicBezTo>
                        <a:pt x="436057" y="308670"/>
                        <a:pt x="440174" y="289903"/>
                        <a:pt x="441289" y="270655"/>
                      </a:cubicBezTo>
                      <a:cubicBezTo>
                        <a:pt x="441572" y="265955"/>
                        <a:pt x="445141" y="262104"/>
                        <a:pt x="449807" y="261483"/>
                      </a:cubicBezTo>
                      <a:lnTo>
                        <a:pt x="501183" y="254667"/>
                      </a:lnTo>
                      <a:lnTo>
                        <a:pt x="494249" y="202502"/>
                      </a:lnTo>
                      <a:lnTo>
                        <a:pt x="442936" y="209317"/>
                      </a:lnTo>
                      <a:cubicBezTo>
                        <a:pt x="438126" y="209879"/>
                        <a:pt x="433815" y="207143"/>
                        <a:pt x="432332" y="202700"/>
                      </a:cubicBezTo>
                      <a:cubicBezTo>
                        <a:pt x="426230" y="184500"/>
                        <a:pt x="417328" y="167464"/>
                        <a:pt x="405872" y="152063"/>
                      </a:cubicBezTo>
                      <a:cubicBezTo>
                        <a:pt x="403055" y="148288"/>
                        <a:pt x="403325" y="143047"/>
                        <a:pt x="406497" y="139572"/>
                      </a:cubicBezTo>
                      <a:lnTo>
                        <a:pt x="441441" y="101342"/>
                      </a:lnTo>
                      <a:lnTo>
                        <a:pt x="402599" y="65836"/>
                      </a:lnTo>
                      <a:lnTo>
                        <a:pt x="367667" y="104045"/>
                      </a:lnTo>
                      <a:cubicBezTo>
                        <a:pt x="364483" y="107512"/>
                        <a:pt x="359276" y="108268"/>
                        <a:pt x="355273" y="105789"/>
                      </a:cubicBezTo>
                      <a:cubicBezTo>
                        <a:pt x="338926" y="95734"/>
                        <a:pt x="321160" y="88407"/>
                        <a:pt x="302487" y="83999"/>
                      </a:cubicBezTo>
                      <a:cubicBezTo>
                        <a:pt x="297896" y="82917"/>
                        <a:pt x="294725" y="78728"/>
                        <a:pt x="294927" y="74024"/>
                      </a:cubicBezTo>
                      <a:lnTo>
                        <a:pt x="297128" y="22293"/>
                      </a:lnTo>
                      <a:lnTo>
                        <a:pt x="244548" y="20064"/>
                      </a:lnTo>
                      <a:lnTo>
                        <a:pt x="242348" y="71786"/>
                      </a:lnTo>
                      <a:cubicBezTo>
                        <a:pt x="242158" y="76494"/>
                        <a:pt x="238640" y="80392"/>
                        <a:pt x="233982" y="81085"/>
                      </a:cubicBezTo>
                      <a:cubicBezTo>
                        <a:pt x="214988" y="83897"/>
                        <a:pt x="196660" y="89699"/>
                        <a:pt x="179524" y="98318"/>
                      </a:cubicBezTo>
                      <a:cubicBezTo>
                        <a:pt x="175318" y="100421"/>
                        <a:pt x="170200" y="99264"/>
                        <a:pt x="167320" y="95531"/>
                      </a:cubicBezTo>
                      <a:lnTo>
                        <a:pt x="135766" y="54501"/>
                      </a:lnTo>
                      <a:lnTo>
                        <a:pt x="94056" y="86587"/>
                      </a:lnTo>
                      <a:lnTo>
                        <a:pt x="125635" y="127629"/>
                      </a:lnTo>
                      <a:cubicBezTo>
                        <a:pt x="128503" y="131363"/>
                        <a:pt x="128321" y="136616"/>
                        <a:pt x="125200" y="140138"/>
                      </a:cubicBezTo>
                      <a:cubicBezTo>
                        <a:pt x="112460" y="154500"/>
                        <a:pt x="102139" y="170720"/>
                        <a:pt x="94529" y="188338"/>
                      </a:cubicBezTo>
                      <a:cubicBezTo>
                        <a:pt x="92675" y="192667"/>
                        <a:pt x="87954" y="195036"/>
                        <a:pt x="83402" y="194035"/>
                      </a:cubicBezTo>
                      <a:lnTo>
                        <a:pt x="32854" y="182895"/>
                      </a:lnTo>
                      <a:lnTo>
                        <a:pt x="21524" y="234283"/>
                      </a:lnTo>
                      <a:lnTo>
                        <a:pt x="72123" y="245436"/>
                      </a:lnTo>
                      <a:cubicBezTo>
                        <a:pt x="76726" y="246454"/>
                        <a:pt x="79948" y="250584"/>
                        <a:pt x="79834" y="255292"/>
                      </a:cubicBezTo>
                      <a:cubicBezTo>
                        <a:pt x="79323" y="274561"/>
                        <a:pt x="81844" y="293611"/>
                        <a:pt x="87317" y="311917"/>
                      </a:cubicBezTo>
                      <a:cubicBezTo>
                        <a:pt x="88660" y="316427"/>
                        <a:pt x="86628" y="321263"/>
                        <a:pt x="82443" y="323441"/>
                      </a:cubicBezTo>
                      <a:lnTo>
                        <a:pt x="36553" y="347398"/>
                      </a:lnTo>
                      <a:lnTo>
                        <a:pt x="60907" y="394044"/>
                      </a:lnTo>
                      <a:lnTo>
                        <a:pt x="106848" y="370062"/>
                      </a:lnTo>
                      <a:cubicBezTo>
                        <a:pt x="110990" y="367909"/>
                        <a:pt x="116134" y="368977"/>
                        <a:pt x="119077" y="372651"/>
                      </a:cubicBezTo>
                      <a:cubicBezTo>
                        <a:pt x="131087" y="387744"/>
                        <a:pt x="145272" y="400733"/>
                        <a:pt x="161209" y="411244"/>
                      </a:cubicBezTo>
                      <a:cubicBezTo>
                        <a:pt x="165136" y="413833"/>
                        <a:pt x="166669" y="418841"/>
                        <a:pt x="164879" y="423191"/>
                      </a:cubicBezTo>
                      <a:lnTo>
                        <a:pt x="145133" y="471032"/>
                      </a:lnTo>
                      <a:lnTo>
                        <a:pt x="193772" y="491112"/>
                      </a:lnTo>
                      <a:lnTo>
                        <a:pt x="213518" y="443271"/>
                      </a:lnTo>
                      <a:cubicBezTo>
                        <a:pt x="215321" y="438934"/>
                        <a:pt x="219924" y="436493"/>
                        <a:pt x="224544" y="437388"/>
                      </a:cubicBezTo>
                      <a:cubicBezTo>
                        <a:pt x="233982" y="439301"/>
                        <a:pt x="243564" y="440471"/>
                        <a:pt x="253015" y="440868"/>
                      </a:cubicBezTo>
                      <a:cubicBezTo>
                        <a:pt x="262466" y="441294"/>
                        <a:pt x="272136" y="440927"/>
                        <a:pt x="281663" y="439821"/>
                      </a:cubicBezTo>
                      <a:cubicBezTo>
                        <a:pt x="282047" y="439774"/>
                        <a:pt x="282419" y="439757"/>
                        <a:pt x="282786" y="439757"/>
                      </a:cubicBezTo>
                      <a:close/>
                      <a:moveTo>
                        <a:pt x="260819" y="356216"/>
                      </a:moveTo>
                      <a:cubicBezTo>
                        <a:pt x="233754" y="356216"/>
                        <a:pt x="208265" y="345126"/>
                        <a:pt x="189870" y="325097"/>
                      </a:cubicBezTo>
                      <a:cubicBezTo>
                        <a:pt x="169621" y="303045"/>
                        <a:pt x="160901" y="273337"/>
                        <a:pt x="165951" y="243578"/>
                      </a:cubicBezTo>
                      <a:cubicBezTo>
                        <a:pt x="173126" y="201193"/>
                        <a:pt x="209439" y="167827"/>
                        <a:pt x="252284" y="164259"/>
                      </a:cubicBezTo>
                      <a:cubicBezTo>
                        <a:pt x="282533" y="161776"/>
                        <a:pt x="311262" y="172975"/>
                        <a:pt x="331506" y="195031"/>
                      </a:cubicBezTo>
                      <a:cubicBezTo>
                        <a:pt x="351755" y="217083"/>
                        <a:pt x="360475" y="246792"/>
                        <a:pt x="355425" y="276550"/>
                      </a:cubicBezTo>
                      <a:cubicBezTo>
                        <a:pt x="348250" y="318936"/>
                        <a:pt x="311937" y="352301"/>
                        <a:pt x="269092" y="355869"/>
                      </a:cubicBezTo>
                      <a:lnTo>
                        <a:pt x="269092" y="355869"/>
                      </a:lnTo>
                      <a:cubicBezTo>
                        <a:pt x="266317" y="356102"/>
                        <a:pt x="263556" y="356216"/>
                        <a:pt x="260815" y="356216"/>
                      </a:cubicBezTo>
                      <a:close/>
                      <a:moveTo>
                        <a:pt x="268277" y="346081"/>
                      </a:moveTo>
                      <a:lnTo>
                        <a:pt x="268403" y="346081"/>
                      </a:lnTo>
                      <a:lnTo>
                        <a:pt x="268277" y="346081"/>
                      </a:lnTo>
                      <a:close/>
                      <a:moveTo>
                        <a:pt x="260528" y="183570"/>
                      </a:moveTo>
                      <a:cubicBezTo>
                        <a:pt x="258340" y="183570"/>
                        <a:pt x="256140" y="183659"/>
                        <a:pt x="253927" y="183845"/>
                      </a:cubicBezTo>
                      <a:cubicBezTo>
                        <a:pt x="219878" y="186678"/>
                        <a:pt x="191027" y="213177"/>
                        <a:pt x="185322" y="246863"/>
                      </a:cubicBezTo>
                      <a:cubicBezTo>
                        <a:pt x="181306" y="270596"/>
                        <a:pt x="188240" y="294261"/>
                        <a:pt x="204354" y="311812"/>
                      </a:cubicBezTo>
                      <a:cubicBezTo>
                        <a:pt x="220469" y="329366"/>
                        <a:pt x="243454" y="338327"/>
                        <a:pt x="267462" y="336292"/>
                      </a:cubicBezTo>
                      <a:cubicBezTo>
                        <a:pt x="301511" y="333458"/>
                        <a:pt x="330366" y="306960"/>
                        <a:pt x="336067" y="273273"/>
                      </a:cubicBezTo>
                      <a:cubicBezTo>
                        <a:pt x="340083" y="249541"/>
                        <a:pt x="333153" y="225876"/>
                        <a:pt x="317034" y="208325"/>
                      </a:cubicBezTo>
                      <a:cubicBezTo>
                        <a:pt x="302402" y="192388"/>
                        <a:pt x="282103" y="183570"/>
                        <a:pt x="260528" y="183570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3" name="Google Shape;293;p29"/>
                <p:cNvSpPr/>
                <p:nvPr/>
              </p:nvSpPr>
              <p:spPr>
                <a:xfrm>
                  <a:off x="4595631" y="3326456"/>
                  <a:ext cx="418955" cy="423548"/>
                </a:xfrm>
                <a:custGeom>
                  <a:rect b="b" l="l" r="r" t="t"/>
                  <a:pathLst>
                    <a:path extrusionOk="0" h="423548" w="418955">
                      <a:moveTo>
                        <a:pt x="210249" y="423548"/>
                      </a:moveTo>
                      <a:cubicBezTo>
                        <a:pt x="208176" y="423548"/>
                        <a:pt x="206132" y="422898"/>
                        <a:pt x="204443" y="421643"/>
                      </a:cubicBezTo>
                      <a:cubicBezTo>
                        <a:pt x="202344" y="420110"/>
                        <a:pt x="200937" y="417792"/>
                        <a:pt x="200541" y="415220"/>
                      </a:cubicBezTo>
                      <a:lnTo>
                        <a:pt x="194223" y="374127"/>
                      </a:lnTo>
                      <a:cubicBezTo>
                        <a:pt x="188303" y="373591"/>
                        <a:pt x="182428" y="372759"/>
                        <a:pt x="176702" y="371610"/>
                      </a:cubicBezTo>
                      <a:cubicBezTo>
                        <a:pt x="170972" y="370483"/>
                        <a:pt x="165241" y="369013"/>
                        <a:pt x="159561" y="367223"/>
                      </a:cubicBezTo>
                      <a:lnTo>
                        <a:pt x="137970" y="402780"/>
                      </a:lnTo>
                      <a:cubicBezTo>
                        <a:pt x="136627" y="405005"/>
                        <a:pt x="134440" y="406606"/>
                        <a:pt x="131910" y="407218"/>
                      </a:cubicBezTo>
                      <a:cubicBezTo>
                        <a:pt x="129401" y="407847"/>
                        <a:pt x="126728" y="407421"/>
                        <a:pt x="124478" y="406065"/>
                      </a:cubicBezTo>
                      <a:lnTo>
                        <a:pt x="74850" y="375930"/>
                      </a:lnTo>
                      <a:cubicBezTo>
                        <a:pt x="70222" y="373118"/>
                        <a:pt x="68735" y="367079"/>
                        <a:pt x="71552" y="362451"/>
                      </a:cubicBezTo>
                      <a:lnTo>
                        <a:pt x="93127" y="326894"/>
                      </a:lnTo>
                      <a:cubicBezTo>
                        <a:pt x="84812" y="318566"/>
                        <a:pt x="77422" y="309335"/>
                        <a:pt x="71054" y="299331"/>
                      </a:cubicBezTo>
                      <a:lnTo>
                        <a:pt x="31645" y="312697"/>
                      </a:lnTo>
                      <a:cubicBezTo>
                        <a:pt x="26502" y="314436"/>
                        <a:pt x="20915" y="311700"/>
                        <a:pt x="19188" y="306557"/>
                      </a:cubicBezTo>
                      <a:lnTo>
                        <a:pt x="527" y="251570"/>
                      </a:lnTo>
                      <a:cubicBezTo>
                        <a:pt x="-318" y="249100"/>
                        <a:pt x="-140" y="246401"/>
                        <a:pt x="1013" y="244062"/>
                      </a:cubicBezTo>
                      <a:cubicBezTo>
                        <a:pt x="2165" y="241735"/>
                        <a:pt x="4196" y="239944"/>
                        <a:pt x="6667" y="239113"/>
                      </a:cubicBezTo>
                      <a:lnTo>
                        <a:pt x="46045" y="225747"/>
                      </a:lnTo>
                      <a:cubicBezTo>
                        <a:pt x="45036" y="214020"/>
                        <a:pt x="45302" y="202187"/>
                        <a:pt x="46852" y="190435"/>
                      </a:cubicBezTo>
                      <a:lnTo>
                        <a:pt x="8073" y="175342"/>
                      </a:lnTo>
                      <a:cubicBezTo>
                        <a:pt x="5641" y="174397"/>
                        <a:pt x="3685" y="172530"/>
                        <a:pt x="2638" y="170135"/>
                      </a:cubicBezTo>
                      <a:cubicBezTo>
                        <a:pt x="1591" y="167754"/>
                        <a:pt x="1528" y="165043"/>
                        <a:pt x="2474" y="162627"/>
                      </a:cubicBezTo>
                      <a:lnTo>
                        <a:pt x="23529" y="108511"/>
                      </a:lnTo>
                      <a:cubicBezTo>
                        <a:pt x="24475" y="106078"/>
                        <a:pt x="26342" y="104131"/>
                        <a:pt x="28736" y="103080"/>
                      </a:cubicBezTo>
                      <a:cubicBezTo>
                        <a:pt x="31117" y="102024"/>
                        <a:pt x="33812" y="101974"/>
                        <a:pt x="36257" y="102920"/>
                      </a:cubicBezTo>
                      <a:lnTo>
                        <a:pt x="74998" y="117991"/>
                      </a:lnTo>
                      <a:cubicBezTo>
                        <a:pt x="81788" y="108308"/>
                        <a:pt x="89592" y="99414"/>
                        <a:pt x="98317" y="91437"/>
                      </a:cubicBezTo>
                      <a:lnTo>
                        <a:pt x="78325" y="54973"/>
                      </a:lnTo>
                      <a:cubicBezTo>
                        <a:pt x="75716" y="50213"/>
                        <a:pt x="77456" y="44242"/>
                        <a:pt x="82211" y="41632"/>
                      </a:cubicBezTo>
                      <a:lnTo>
                        <a:pt x="133113" y="13711"/>
                      </a:lnTo>
                      <a:cubicBezTo>
                        <a:pt x="135390" y="12469"/>
                        <a:pt x="138088" y="12169"/>
                        <a:pt x="140584" y="12891"/>
                      </a:cubicBezTo>
                      <a:cubicBezTo>
                        <a:pt x="143092" y="13626"/>
                        <a:pt x="145187" y="15315"/>
                        <a:pt x="146441" y="17604"/>
                      </a:cubicBezTo>
                      <a:lnTo>
                        <a:pt x="166432" y="54056"/>
                      </a:lnTo>
                      <a:cubicBezTo>
                        <a:pt x="177855" y="50995"/>
                        <a:pt x="189557" y="49196"/>
                        <a:pt x="201364" y="48685"/>
                      </a:cubicBezTo>
                      <a:lnTo>
                        <a:pt x="209485" y="7908"/>
                      </a:lnTo>
                      <a:cubicBezTo>
                        <a:pt x="210532" y="2587"/>
                        <a:pt x="215726" y="-884"/>
                        <a:pt x="221034" y="197"/>
                      </a:cubicBezTo>
                      <a:lnTo>
                        <a:pt x="277989" y="11532"/>
                      </a:lnTo>
                      <a:cubicBezTo>
                        <a:pt x="280548" y="12038"/>
                        <a:pt x="282786" y="13537"/>
                        <a:pt x="284243" y="15708"/>
                      </a:cubicBezTo>
                      <a:cubicBezTo>
                        <a:pt x="285687" y="17878"/>
                        <a:pt x="286211" y="20531"/>
                        <a:pt x="285700" y="23081"/>
                      </a:cubicBezTo>
                      <a:lnTo>
                        <a:pt x="277579" y="63862"/>
                      </a:lnTo>
                      <a:cubicBezTo>
                        <a:pt x="288309" y="68858"/>
                        <a:pt x="298415" y="74998"/>
                        <a:pt x="307790" y="82198"/>
                      </a:cubicBezTo>
                      <a:lnTo>
                        <a:pt x="340213" y="56176"/>
                      </a:lnTo>
                      <a:cubicBezTo>
                        <a:pt x="342249" y="54546"/>
                        <a:pt x="344884" y="53824"/>
                        <a:pt x="347439" y="54073"/>
                      </a:cubicBezTo>
                      <a:cubicBezTo>
                        <a:pt x="350023" y="54360"/>
                        <a:pt x="352400" y="55661"/>
                        <a:pt x="354026" y="57692"/>
                      </a:cubicBezTo>
                      <a:lnTo>
                        <a:pt x="390365" y="102983"/>
                      </a:lnTo>
                      <a:cubicBezTo>
                        <a:pt x="393755" y="107210"/>
                        <a:pt x="393076" y="113392"/>
                        <a:pt x="388857" y="116792"/>
                      </a:cubicBezTo>
                      <a:lnTo>
                        <a:pt x="356421" y="142826"/>
                      </a:lnTo>
                      <a:cubicBezTo>
                        <a:pt x="361421" y="153556"/>
                        <a:pt x="365221" y="164760"/>
                        <a:pt x="367776" y="176284"/>
                      </a:cubicBezTo>
                      <a:lnTo>
                        <a:pt x="409346" y="177192"/>
                      </a:lnTo>
                      <a:cubicBezTo>
                        <a:pt x="411956" y="177255"/>
                        <a:pt x="414422" y="178345"/>
                        <a:pt x="416230" y="180224"/>
                      </a:cubicBezTo>
                      <a:cubicBezTo>
                        <a:pt x="418033" y="182103"/>
                        <a:pt x="419004" y="184624"/>
                        <a:pt x="418954" y="187234"/>
                      </a:cubicBezTo>
                      <a:lnTo>
                        <a:pt x="417674" y="245278"/>
                      </a:lnTo>
                      <a:cubicBezTo>
                        <a:pt x="417560" y="250624"/>
                        <a:pt x="413185" y="254885"/>
                        <a:pt x="407851" y="254885"/>
                      </a:cubicBezTo>
                      <a:lnTo>
                        <a:pt x="407636" y="254885"/>
                      </a:lnTo>
                      <a:lnTo>
                        <a:pt x="366032" y="253965"/>
                      </a:lnTo>
                      <a:cubicBezTo>
                        <a:pt x="362975" y="265413"/>
                        <a:pt x="358701" y="276439"/>
                        <a:pt x="353266" y="286899"/>
                      </a:cubicBezTo>
                      <a:lnTo>
                        <a:pt x="384528" y="314335"/>
                      </a:lnTo>
                      <a:cubicBezTo>
                        <a:pt x="388595" y="317916"/>
                        <a:pt x="389005" y="324120"/>
                        <a:pt x="385424" y="328199"/>
                      </a:cubicBezTo>
                      <a:lnTo>
                        <a:pt x="347130" y="371838"/>
                      </a:lnTo>
                      <a:cubicBezTo>
                        <a:pt x="343549" y="375918"/>
                        <a:pt x="337333" y="376315"/>
                        <a:pt x="333279" y="372734"/>
                      </a:cubicBezTo>
                      <a:lnTo>
                        <a:pt x="301996" y="345297"/>
                      </a:lnTo>
                      <a:cubicBezTo>
                        <a:pt x="292275" y="352088"/>
                        <a:pt x="281916" y="357793"/>
                        <a:pt x="271042" y="362307"/>
                      </a:cubicBezTo>
                      <a:lnTo>
                        <a:pt x="277347" y="403401"/>
                      </a:lnTo>
                      <a:cubicBezTo>
                        <a:pt x="278166" y="408772"/>
                        <a:pt x="274496" y="413785"/>
                        <a:pt x="269133" y="414604"/>
                      </a:cubicBezTo>
                      <a:lnTo>
                        <a:pt x="211757" y="423430"/>
                      </a:lnTo>
                      <a:cubicBezTo>
                        <a:pt x="211258" y="423506"/>
                        <a:pt x="210760" y="423544"/>
                        <a:pt x="210262" y="423544"/>
                      </a:cubicBezTo>
                      <a:close/>
                      <a:moveTo>
                        <a:pt x="155263" y="345555"/>
                      </a:moveTo>
                      <a:cubicBezTo>
                        <a:pt x="156403" y="345555"/>
                        <a:pt x="157551" y="345749"/>
                        <a:pt x="158662" y="346167"/>
                      </a:cubicBezTo>
                      <a:cubicBezTo>
                        <a:pt x="165837" y="348815"/>
                        <a:pt x="173193" y="350884"/>
                        <a:pt x="180520" y="352345"/>
                      </a:cubicBezTo>
                      <a:cubicBezTo>
                        <a:pt x="187872" y="353802"/>
                        <a:pt x="195473" y="354710"/>
                        <a:pt x="203121" y="355019"/>
                      </a:cubicBezTo>
                      <a:cubicBezTo>
                        <a:pt x="207813" y="355196"/>
                        <a:pt x="211714" y="358688"/>
                        <a:pt x="212432" y="363329"/>
                      </a:cubicBezTo>
                      <a:lnTo>
                        <a:pt x="218454" y="402518"/>
                      </a:lnTo>
                      <a:lnTo>
                        <a:pt x="256418" y="396686"/>
                      </a:lnTo>
                      <a:lnTo>
                        <a:pt x="250405" y="357498"/>
                      </a:lnTo>
                      <a:cubicBezTo>
                        <a:pt x="249687" y="352840"/>
                        <a:pt x="252373" y="348338"/>
                        <a:pt x="256798" y="346754"/>
                      </a:cubicBezTo>
                      <a:cubicBezTo>
                        <a:pt x="271046" y="341653"/>
                        <a:pt x="284399" y="334309"/>
                        <a:pt x="296498" y="324935"/>
                      </a:cubicBezTo>
                      <a:cubicBezTo>
                        <a:pt x="300180" y="322046"/>
                        <a:pt x="305450" y="322198"/>
                        <a:pt x="308981" y="325319"/>
                      </a:cubicBezTo>
                      <a:lnTo>
                        <a:pt x="338820" y="351488"/>
                      </a:lnTo>
                      <a:lnTo>
                        <a:pt x="364157" y="322621"/>
                      </a:lnTo>
                      <a:lnTo>
                        <a:pt x="334343" y="296451"/>
                      </a:lnTo>
                      <a:cubicBezTo>
                        <a:pt x="330813" y="293356"/>
                        <a:pt x="329969" y="288174"/>
                        <a:pt x="332346" y="284108"/>
                      </a:cubicBezTo>
                      <a:cubicBezTo>
                        <a:pt x="340006" y="271038"/>
                        <a:pt x="345509" y="256827"/>
                        <a:pt x="348718" y="241912"/>
                      </a:cubicBezTo>
                      <a:cubicBezTo>
                        <a:pt x="349689" y="237373"/>
                        <a:pt x="353705" y="234146"/>
                        <a:pt x="358325" y="234146"/>
                      </a:cubicBezTo>
                      <a:lnTo>
                        <a:pt x="358541" y="234146"/>
                      </a:lnTo>
                      <a:lnTo>
                        <a:pt x="398227" y="235016"/>
                      </a:lnTo>
                      <a:lnTo>
                        <a:pt x="399072" y="196617"/>
                      </a:lnTo>
                      <a:lnTo>
                        <a:pt x="359436" y="195747"/>
                      </a:lnTo>
                      <a:cubicBezTo>
                        <a:pt x="354727" y="195646"/>
                        <a:pt x="350766" y="192217"/>
                        <a:pt x="349972" y="187576"/>
                      </a:cubicBezTo>
                      <a:cubicBezTo>
                        <a:pt x="347426" y="172610"/>
                        <a:pt x="342515" y="158185"/>
                        <a:pt x="335403" y="144692"/>
                      </a:cubicBezTo>
                      <a:cubicBezTo>
                        <a:pt x="333203" y="140529"/>
                        <a:pt x="334263" y="135394"/>
                        <a:pt x="337937" y="132446"/>
                      </a:cubicBezTo>
                      <a:lnTo>
                        <a:pt x="368878" y="107615"/>
                      </a:lnTo>
                      <a:lnTo>
                        <a:pt x="344846" y="77650"/>
                      </a:lnTo>
                      <a:lnTo>
                        <a:pt x="313905" y="102476"/>
                      </a:lnTo>
                      <a:cubicBezTo>
                        <a:pt x="310222" y="105419"/>
                        <a:pt x="304965" y="105348"/>
                        <a:pt x="301384" y="102290"/>
                      </a:cubicBezTo>
                      <a:cubicBezTo>
                        <a:pt x="289821" y="92442"/>
                        <a:pt x="276802" y="84546"/>
                        <a:pt x="262693" y="78807"/>
                      </a:cubicBezTo>
                      <a:cubicBezTo>
                        <a:pt x="258331" y="77037"/>
                        <a:pt x="255835" y="72413"/>
                        <a:pt x="256760" y="67789"/>
                      </a:cubicBezTo>
                      <a:lnTo>
                        <a:pt x="264509" y="28888"/>
                      </a:lnTo>
                      <a:lnTo>
                        <a:pt x="226816" y="21384"/>
                      </a:lnTo>
                      <a:lnTo>
                        <a:pt x="219079" y="60285"/>
                      </a:lnTo>
                      <a:cubicBezTo>
                        <a:pt x="218171" y="64884"/>
                        <a:pt x="214130" y="68190"/>
                        <a:pt x="209447" y="68190"/>
                      </a:cubicBezTo>
                      <a:cubicBezTo>
                        <a:pt x="208741" y="68114"/>
                        <a:pt x="208720" y="68182"/>
                        <a:pt x="208374" y="68182"/>
                      </a:cubicBezTo>
                      <a:cubicBezTo>
                        <a:pt x="193501" y="68182"/>
                        <a:pt x="178788" y="70496"/>
                        <a:pt x="164633" y="75069"/>
                      </a:cubicBezTo>
                      <a:cubicBezTo>
                        <a:pt x="160144" y="76514"/>
                        <a:pt x="155258" y="74575"/>
                        <a:pt x="153008" y="70437"/>
                      </a:cubicBezTo>
                      <a:lnTo>
                        <a:pt x="133937" y="35665"/>
                      </a:lnTo>
                      <a:lnTo>
                        <a:pt x="100259" y="54137"/>
                      </a:lnTo>
                      <a:lnTo>
                        <a:pt x="119330" y="88925"/>
                      </a:lnTo>
                      <a:cubicBezTo>
                        <a:pt x="121606" y="93063"/>
                        <a:pt x="120609" y="98215"/>
                        <a:pt x="116978" y="101222"/>
                      </a:cubicBezTo>
                      <a:cubicBezTo>
                        <a:pt x="105263" y="110905"/>
                        <a:pt x="95209" y="122353"/>
                        <a:pt x="87101" y="135246"/>
                      </a:cubicBezTo>
                      <a:cubicBezTo>
                        <a:pt x="84592" y="139245"/>
                        <a:pt x="79605" y="140883"/>
                        <a:pt x="75217" y="139165"/>
                      </a:cubicBezTo>
                      <a:lnTo>
                        <a:pt x="38267" y="124790"/>
                      </a:lnTo>
                      <a:lnTo>
                        <a:pt x="24340" y="160592"/>
                      </a:lnTo>
                      <a:lnTo>
                        <a:pt x="61341" y="174983"/>
                      </a:lnTo>
                      <a:cubicBezTo>
                        <a:pt x="65729" y="176698"/>
                        <a:pt x="68296" y="181276"/>
                        <a:pt x="67456" y="185908"/>
                      </a:cubicBezTo>
                      <a:cubicBezTo>
                        <a:pt x="64706" y="200963"/>
                        <a:pt x="64348" y="216195"/>
                        <a:pt x="66421" y="231173"/>
                      </a:cubicBezTo>
                      <a:cubicBezTo>
                        <a:pt x="67059" y="235844"/>
                        <a:pt x="64297" y="240308"/>
                        <a:pt x="59846" y="241815"/>
                      </a:cubicBezTo>
                      <a:lnTo>
                        <a:pt x="22279" y="254568"/>
                      </a:lnTo>
                      <a:lnTo>
                        <a:pt x="34623" y="290944"/>
                      </a:lnTo>
                      <a:lnTo>
                        <a:pt x="72211" y="278191"/>
                      </a:lnTo>
                      <a:cubicBezTo>
                        <a:pt x="76712" y="276658"/>
                        <a:pt x="81573" y="278550"/>
                        <a:pt x="83900" y="282617"/>
                      </a:cubicBezTo>
                      <a:cubicBezTo>
                        <a:pt x="91484" y="295919"/>
                        <a:pt x="101015" y="307815"/>
                        <a:pt x="112219" y="317971"/>
                      </a:cubicBezTo>
                      <a:cubicBezTo>
                        <a:pt x="115698" y="321130"/>
                        <a:pt x="116454" y="326324"/>
                        <a:pt x="114022" y="330340"/>
                      </a:cubicBezTo>
                      <a:lnTo>
                        <a:pt x="93443" y="364245"/>
                      </a:lnTo>
                      <a:lnTo>
                        <a:pt x="126277" y="384186"/>
                      </a:lnTo>
                      <a:lnTo>
                        <a:pt x="146867" y="350281"/>
                      </a:lnTo>
                      <a:cubicBezTo>
                        <a:pt x="148683" y="347286"/>
                        <a:pt x="151905" y="345559"/>
                        <a:pt x="155258" y="345559"/>
                      </a:cubicBezTo>
                      <a:close/>
                      <a:moveTo>
                        <a:pt x="208636" y="290851"/>
                      </a:moveTo>
                      <a:cubicBezTo>
                        <a:pt x="206845" y="290851"/>
                        <a:pt x="205055" y="290788"/>
                        <a:pt x="203252" y="290661"/>
                      </a:cubicBezTo>
                      <a:lnTo>
                        <a:pt x="203252" y="290661"/>
                      </a:lnTo>
                      <a:cubicBezTo>
                        <a:pt x="178463" y="288896"/>
                        <a:pt x="156403" y="276130"/>
                        <a:pt x="142704" y="255628"/>
                      </a:cubicBezTo>
                      <a:cubicBezTo>
                        <a:pt x="129005" y="235126"/>
                        <a:pt x="125669" y="209839"/>
                        <a:pt x="133519" y="186267"/>
                      </a:cubicBezTo>
                      <a:cubicBezTo>
                        <a:pt x="144722" y="152670"/>
                        <a:pt x="178413" y="130098"/>
                        <a:pt x="213826" y="132632"/>
                      </a:cubicBezTo>
                      <a:cubicBezTo>
                        <a:pt x="238602" y="134393"/>
                        <a:pt x="260679" y="147154"/>
                        <a:pt x="274374" y="167657"/>
                      </a:cubicBezTo>
                      <a:cubicBezTo>
                        <a:pt x="288073" y="188159"/>
                        <a:pt x="291409" y="213446"/>
                        <a:pt x="283559" y="237030"/>
                      </a:cubicBezTo>
                      <a:cubicBezTo>
                        <a:pt x="272930" y="268913"/>
                        <a:pt x="241963" y="290851"/>
                        <a:pt x="208632" y="290851"/>
                      </a:cubicBezTo>
                      <a:close/>
                      <a:moveTo>
                        <a:pt x="204658" y="271067"/>
                      </a:moveTo>
                      <a:cubicBezTo>
                        <a:pt x="230992" y="272756"/>
                        <a:pt x="256511" y="256025"/>
                        <a:pt x="264915" y="230819"/>
                      </a:cubicBezTo>
                      <a:cubicBezTo>
                        <a:pt x="270848" y="213040"/>
                        <a:pt x="268344" y="193995"/>
                        <a:pt x="258031" y="178569"/>
                      </a:cubicBezTo>
                      <a:cubicBezTo>
                        <a:pt x="247736" y="163155"/>
                        <a:pt x="231119" y="153552"/>
                        <a:pt x="212436" y="152235"/>
                      </a:cubicBezTo>
                      <a:cubicBezTo>
                        <a:pt x="185807" y="150110"/>
                        <a:pt x="160558" y="167264"/>
                        <a:pt x="152167" y="192483"/>
                      </a:cubicBezTo>
                      <a:cubicBezTo>
                        <a:pt x="146234" y="210262"/>
                        <a:pt x="148738" y="229294"/>
                        <a:pt x="159034" y="244720"/>
                      </a:cubicBezTo>
                      <a:cubicBezTo>
                        <a:pt x="169329" y="260130"/>
                        <a:pt x="185959" y="269737"/>
                        <a:pt x="204658" y="271067"/>
                      </a:cubicBezTo>
                      <a:lnTo>
                        <a:pt x="204658" y="271067"/>
                      </a:ln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  <p:grpSp>
            <p:nvGrpSpPr>
              <p:cNvPr id="294" name="Google Shape;294;p29"/>
              <p:cNvGrpSpPr/>
              <p:nvPr/>
            </p:nvGrpSpPr>
            <p:grpSpPr>
              <a:xfrm>
                <a:off x="4237920" y="2268898"/>
                <a:ext cx="1757653" cy="2561219"/>
                <a:chOff x="4237920" y="2268898"/>
                <a:chExt cx="1757653" cy="2561219"/>
              </a:xfrm>
            </p:grpSpPr>
            <p:sp>
              <p:nvSpPr>
                <p:cNvPr id="295" name="Google Shape;295;p29"/>
                <p:cNvSpPr/>
                <p:nvPr/>
              </p:nvSpPr>
              <p:spPr>
                <a:xfrm>
                  <a:off x="4237920" y="2268898"/>
                  <a:ext cx="1757653" cy="2121192"/>
                </a:xfrm>
                <a:custGeom>
                  <a:rect b="b" l="l" r="r" t="t"/>
                  <a:pathLst>
                    <a:path extrusionOk="0" h="2121192" w="1757653">
                      <a:moveTo>
                        <a:pt x="878799" y="2121193"/>
                      </a:moveTo>
                      <a:cubicBezTo>
                        <a:pt x="722210" y="2121193"/>
                        <a:pt x="582896" y="2016000"/>
                        <a:pt x="540038" y="1865361"/>
                      </a:cubicBezTo>
                      <a:lnTo>
                        <a:pt x="518666" y="1790218"/>
                      </a:lnTo>
                      <a:cubicBezTo>
                        <a:pt x="497268" y="1715012"/>
                        <a:pt x="450803" y="1650191"/>
                        <a:pt x="387823" y="1607691"/>
                      </a:cubicBezTo>
                      <a:cubicBezTo>
                        <a:pt x="135678" y="1437521"/>
                        <a:pt x="-9134" y="1154400"/>
                        <a:pt x="447" y="850364"/>
                      </a:cubicBezTo>
                      <a:cubicBezTo>
                        <a:pt x="14797" y="395134"/>
                        <a:pt x="382249" y="22041"/>
                        <a:pt x="836976" y="981"/>
                      </a:cubicBezTo>
                      <a:cubicBezTo>
                        <a:pt x="1079898" y="-10281"/>
                        <a:pt x="1310275" y="75727"/>
                        <a:pt x="1485631" y="243148"/>
                      </a:cubicBezTo>
                      <a:cubicBezTo>
                        <a:pt x="1661051" y="410628"/>
                        <a:pt x="1757654" y="636355"/>
                        <a:pt x="1757654" y="878754"/>
                      </a:cubicBezTo>
                      <a:cubicBezTo>
                        <a:pt x="1757654" y="1168822"/>
                        <a:pt x="1614582" y="1440021"/>
                        <a:pt x="1374936" y="1604208"/>
                      </a:cubicBezTo>
                      <a:cubicBezTo>
                        <a:pt x="1308413" y="1649794"/>
                        <a:pt x="1260208" y="1715561"/>
                        <a:pt x="1239182" y="1789407"/>
                      </a:cubicBezTo>
                      <a:lnTo>
                        <a:pt x="1217514" y="1865457"/>
                      </a:lnTo>
                      <a:cubicBezTo>
                        <a:pt x="1174631" y="2016042"/>
                        <a:pt x="1035342" y="2121150"/>
                        <a:pt x="878804" y="2121150"/>
                      </a:cubicBezTo>
                      <a:close/>
                      <a:moveTo>
                        <a:pt x="879171" y="19646"/>
                      </a:moveTo>
                      <a:cubicBezTo>
                        <a:pt x="865447" y="19646"/>
                        <a:pt x="851709" y="19959"/>
                        <a:pt x="837896" y="20601"/>
                      </a:cubicBezTo>
                      <a:cubicBezTo>
                        <a:pt x="393334" y="41192"/>
                        <a:pt x="34112" y="405937"/>
                        <a:pt x="20092" y="850976"/>
                      </a:cubicBezTo>
                      <a:cubicBezTo>
                        <a:pt x="10717" y="1148235"/>
                        <a:pt x="152307" y="1425017"/>
                        <a:pt x="398824" y="1591395"/>
                      </a:cubicBezTo>
                      <a:cubicBezTo>
                        <a:pt x="465626" y="1636492"/>
                        <a:pt x="514907" y="1705190"/>
                        <a:pt x="537572" y="1784847"/>
                      </a:cubicBezTo>
                      <a:lnTo>
                        <a:pt x="558944" y="1859989"/>
                      </a:lnTo>
                      <a:cubicBezTo>
                        <a:pt x="599412" y="2002191"/>
                        <a:pt x="730934" y="2101514"/>
                        <a:pt x="878799" y="2101514"/>
                      </a:cubicBezTo>
                      <a:cubicBezTo>
                        <a:pt x="1026664" y="2101514"/>
                        <a:pt x="1158123" y="2002233"/>
                        <a:pt x="1198604" y="1860090"/>
                      </a:cubicBezTo>
                      <a:lnTo>
                        <a:pt x="1220272" y="1784040"/>
                      </a:lnTo>
                      <a:cubicBezTo>
                        <a:pt x="1242552" y="1705790"/>
                        <a:pt x="1293535" y="1636158"/>
                        <a:pt x="1363830" y="1587991"/>
                      </a:cubicBezTo>
                      <a:cubicBezTo>
                        <a:pt x="1598133" y="1427475"/>
                        <a:pt x="1738005" y="1162348"/>
                        <a:pt x="1738005" y="878759"/>
                      </a:cubicBezTo>
                      <a:cubicBezTo>
                        <a:pt x="1738005" y="641782"/>
                        <a:pt x="1643563" y="421093"/>
                        <a:pt x="1472059" y="257358"/>
                      </a:cubicBezTo>
                      <a:cubicBezTo>
                        <a:pt x="1310608" y="103205"/>
                        <a:pt x="1101397" y="19646"/>
                        <a:pt x="879171" y="19646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6" name="Google Shape;296;p29"/>
                <p:cNvSpPr/>
                <p:nvPr/>
              </p:nvSpPr>
              <p:spPr>
                <a:xfrm>
                  <a:off x="4794432" y="4157151"/>
                  <a:ext cx="649229" cy="552993"/>
                </a:xfrm>
                <a:custGeom>
                  <a:rect b="b" l="l" r="r" t="t"/>
                  <a:pathLst>
                    <a:path extrusionOk="0" h="552993" w="649229">
                      <a:moveTo>
                        <a:pt x="421602" y="552994"/>
                      </a:moveTo>
                      <a:lnTo>
                        <a:pt x="227615" y="552994"/>
                      </a:lnTo>
                      <a:cubicBezTo>
                        <a:pt x="102106" y="552994"/>
                        <a:pt x="0" y="450884"/>
                        <a:pt x="0" y="325379"/>
                      </a:cubicBezTo>
                      <a:lnTo>
                        <a:pt x="0" y="20696"/>
                      </a:lnTo>
                      <a:cubicBezTo>
                        <a:pt x="0" y="15274"/>
                        <a:pt x="4400" y="10874"/>
                        <a:pt x="9823" y="10874"/>
                      </a:cubicBezTo>
                      <a:cubicBezTo>
                        <a:pt x="15245" y="10874"/>
                        <a:pt x="19645" y="15274"/>
                        <a:pt x="19645" y="20696"/>
                      </a:cubicBezTo>
                      <a:lnTo>
                        <a:pt x="19645" y="325379"/>
                      </a:lnTo>
                      <a:cubicBezTo>
                        <a:pt x="19645" y="440073"/>
                        <a:pt x="112937" y="533357"/>
                        <a:pt x="227615" y="533357"/>
                      </a:cubicBezTo>
                      <a:lnTo>
                        <a:pt x="421602" y="533357"/>
                      </a:lnTo>
                      <a:cubicBezTo>
                        <a:pt x="536280" y="533357"/>
                        <a:pt x="629585" y="440073"/>
                        <a:pt x="629585" y="325379"/>
                      </a:cubicBezTo>
                      <a:lnTo>
                        <a:pt x="629585" y="11140"/>
                      </a:lnTo>
                      <a:cubicBezTo>
                        <a:pt x="629521" y="10705"/>
                        <a:pt x="629496" y="10270"/>
                        <a:pt x="629496" y="9822"/>
                      </a:cubicBezTo>
                      <a:cubicBezTo>
                        <a:pt x="629496" y="4400"/>
                        <a:pt x="633808" y="0"/>
                        <a:pt x="639230" y="0"/>
                      </a:cubicBezTo>
                      <a:lnTo>
                        <a:pt x="639407" y="0"/>
                      </a:lnTo>
                      <a:cubicBezTo>
                        <a:pt x="644829" y="0"/>
                        <a:pt x="649230" y="4400"/>
                        <a:pt x="649230" y="9822"/>
                      </a:cubicBezTo>
                      <a:lnTo>
                        <a:pt x="649230" y="325379"/>
                      </a:lnTo>
                      <a:cubicBezTo>
                        <a:pt x="649230" y="450884"/>
                        <a:pt x="547111" y="552994"/>
                        <a:pt x="421602" y="552994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7" name="Google Shape;297;p29"/>
                <p:cNvSpPr/>
                <p:nvPr/>
              </p:nvSpPr>
              <p:spPr>
                <a:xfrm>
                  <a:off x="5014551" y="4690508"/>
                  <a:ext cx="208974" cy="139609"/>
                </a:xfrm>
                <a:custGeom>
                  <a:rect b="b" l="l" r="r" t="t"/>
                  <a:pathLst>
                    <a:path extrusionOk="0" h="139609" w="208974">
                      <a:moveTo>
                        <a:pt x="133655" y="139610"/>
                      </a:moveTo>
                      <a:lnTo>
                        <a:pt x="75320" y="139610"/>
                      </a:lnTo>
                      <a:cubicBezTo>
                        <a:pt x="33792" y="139610"/>
                        <a:pt x="0" y="113216"/>
                        <a:pt x="0" y="80827"/>
                      </a:cubicBezTo>
                      <a:lnTo>
                        <a:pt x="0" y="12289"/>
                      </a:lnTo>
                      <a:cubicBezTo>
                        <a:pt x="0" y="6841"/>
                        <a:pt x="4400" y="2449"/>
                        <a:pt x="9823" y="2449"/>
                      </a:cubicBezTo>
                      <a:cubicBezTo>
                        <a:pt x="15245" y="2449"/>
                        <a:pt x="19645" y="6841"/>
                        <a:pt x="19645" y="12289"/>
                      </a:cubicBezTo>
                      <a:lnTo>
                        <a:pt x="19645" y="80827"/>
                      </a:lnTo>
                      <a:cubicBezTo>
                        <a:pt x="19645" y="102405"/>
                        <a:pt x="44623" y="119973"/>
                        <a:pt x="75320" y="119973"/>
                      </a:cubicBezTo>
                      <a:lnTo>
                        <a:pt x="133655" y="119973"/>
                      </a:lnTo>
                      <a:cubicBezTo>
                        <a:pt x="164351" y="119973"/>
                        <a:pt x="189330" y="102405"/>
                        <a:pt x="189330" y="80827"/>
                      </a:cubicBezTo>
                      <a:lnTo>
                        <a:pt x="189330" y="10557"/>
                      </a:lnTo>
                      <a:cubicBezTo>
                        <a:pt x="189317" y="10304"/>
                        <a:pt x="189305" y="10093"/>
                        <a:pt x="189305" y="9839"/>
                      </a:cubicBezTo>
                      <a:cubicBezTo>
                        <a:pt x="189305" y="4392"/>
                        <a:pt x="193679" y="0"/>
                        <a:pt x="199102" y="0"/>
                      </a:cubicBezTo>
                      <a:lnTo>
                        <a:pt x="199152" y="0"/>
                      </a:lnTo>
                      <a:cubicBezTo>
                        <a:pt x="204574" y="0"/>
                        <a:pt x="208975" y="4392"/>
                        <a:pt x="208975" y="9839"/>
                      </a:cubicBezTo>
                      <a:lnTo>
                        <a:pt x="208975" y="80827"/>
                      </a:lnTo>
                      <a:cubicBezTo>
                        <a:pt x="208975" y="113216"/>
                        <a:pt x="175183" y="139610"/>
                        <a:pt x="133655" y="139610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8" name="Google Shape;298;p29"/>
                <p:cNvSpPr/>
                <p:nvPr/>
              </p:nvSpPr>
              <p:spPr>
                <a:xfrm>
                  <a:off x="4794432" y="4156893"/>
                  <a:ext cx="649229" cy="444469"/>
                </a:xfrm>
                <a:custGeom>
                  <a:rect b="b" l="l" r="r" t="t"/>
                  <a:pathLst>
                    <a:path extrusionOk="0" h="444469" w="649229">
                      <a:moveTo>
                        <a:pt x="421602" y="444470"/>
                      </a:moveTo>
                      <a:lnTo>
                        <a:pt x="227615" y="444470"/>
                      </a:lnTo>
                      <a:cubicBezTo>
                        <a:pt x="102106" y="444470"/>
                        <a:pt x="0" y="342360"/>
                        <a:pt x="0" y="216855"/>
                      </a:cubicBezTo>
                      <a:lnTo>
                        <a:pt x="0" y="20954"/>
                      </a:lnTo>
                      <a:cubicBezTo>
                        <a:pt x="0" y="15532"/>
                        <a:pt x="4400" y="11132"/>
                        <a:pt x="9823" y="11132"/>
                      </a:cubicBezTo>
                      <a:cubicBezTo>
                        <a:pt x="15245" y="11132"/>
                        <a:pt x="19645" y="15532"/>
                        <a:pt x="19645" y="20954"/>
                      </a:cubicBezTo>
                      <a:lnTo>
                        <a:pt x="19645" y="216855"/>
                      </a:lnTo>
                      <a:cubicBezTo>
                        <a:pt x="19645" y="331507"/>
                        <a:pt x="112937" y="424833"/>
                        <a:pt x="227615" y="424833"/>
                      </a:cubicBezTo>
                      <a:lnTo>
                        <a:pt x="421602" y="424833"/>
                      </a:lnTo>
                      <a:cubicBezTo>
                        <a:pt x="536280" y="424833"/>
                        <a:pt x="629585" y="331507"/>
                        <a:pt x="629585" y="216855"/>
                      </a:cubicBezTo>
                      <a:lnTo>
                        <a:pt x="629585" y="10080"/>
                      </a:lnTo>
                      <a:cubicBezTo>
                        <a:pt x="629585" y="4658"/>
                        <a:pt x="633985" y="0"/>
                        <a:pt x="639407" y="0"/>
                      </a:cubicBezTo>
                      <a:cubicBezTo>
                        <a:pt x="644829" y="0"/>
                        <a:pt x="649230" y="4143"/>
                        <a:pt x="649230" y="9565"/>
                      </a:cubicBezTo>
                      <a:lnTo>
                        <a:pt x="649230" y="216855"/>
                      </a:lnTo>
                      <a:cubicBezTo>
                        <a:pt x="649230" y="342360"/>
                        <a:pt x="547111" y="444470"/>
                        <a:pt x="421602" y="444470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  <p:sp>
              <p:nvSpPr>
                <p:cNvPr id="299" name="Google Shape;299;p29"/>
                <p:cNvSpPr/>
                <p:nvPr/>
              </p:nvSpPr>
              <p:spPr>
                <a:xfrm>
                  <a:off x="4794432" y="4156893"/>
                  <a:ext cx="649229" cy="335476"/>
                </a:xfrm>
                <a:custGeom>
                  <a:rect b="b" l="l" r="r" t="t"/>
                  <a:pathLst>
                    <a:path extrusionOk="0" h="335476" w="649229">
                      <a:moveTo>
                        <a:pt x="421602" y="335476"/>
                      </a:moveTo>
                      <a:lnTo>
                        <a:pt x="227615" y="335476"/>
                      </a:lnTo>
                      <a:cubicBezTo>
                        <a:pt x="102106" y="335476"/>
                        <a:pt x="0" y="233366"/>
                        <a:pt x="0" y="107861"/>
                      </a:cubicBezTo>
                      <a:lnTo>
                        <a:pt x="0" y="20954"/>
                      </a:lnTo>
                      <a:cubicBezTo>
                        <a:pt x="0" y="15532"/>
                        <a:pt x="4400" y="11132"/>
                        <a:pt x="9823" y="11132"/>
                      </a:cubicBezTo>
                      <a:cubicBezTo>
                        <a:pt x="15245" y="11132"/>
                        <a:pt x="19645" y="15532"/>
                        <a:pt x="19645" y="20954"/>
                      </a:cubicBezTo>
                      <a:lnTo>
                        <a:pt x="19645" y="107861"/>
                      </a:lnTo>
                      <a:cubicBezTo>
                        <a:pt x="19645" y="222556"/>
                        <a:pt x="112937" y="315840"/>
                        <a:pt x="227615" y="315840"/>
                      </a:cubicBezTo>
                      <a:lnTo>
                        <a:pt x="421602" y="315840"/>
                      </a:lnTo>
                      <a:cubicBezTo>
                        <a:pt x="536280" y="315840"/>
                        <a:pt x="629585" y="222556"/>
                        <a:pt x="629585" y="107861"/>
                      </a:cubicBezTo>
                      <a:lnTo>
                        <a:pt x="629585" y="10080"/>
                      </a:lnTo>
                      <a:cubicBezTo>
                        <a:pt x="629585" y="4658"/>
                        <a:pt x="633985" y="0"/>
                        <a:pt x="639407" y="0"/>
                      </a:cubicBezTo>
                      <a:cubicBezTo>
                        <a:pt x="644829" y="0"/>
                        <a:pt x="649230" y="4143"/>
                        <a:pt x="649230" y="9565"/>
                      </a:cubicBezTo>
                      <a:lnTo>
                        <a:pt x="649230" y="107861"/>
                      </a:lnTo>
                      <a:cubicBezTo>
                        <a:pt x="649230" y="233366"/>
                        <a:pt x="547111" y="335476"/>
                        <a:pt x="421602" y="335476"/>
                      </a:cubicBezTo>
                      <a:close/>
                    </a:path>
                  </a:pathLst>
                </a:custGeom>
                <a:solidFill>
                  <a:srgbClr val="254729"/>
                </a:solidFill>
                <a:ln>
                  <a:noFill/>
                </a:ln>
              </p:spPr>
              <p:txBody>
                <a:bodyPr anchorCtr="0" anchor="ctr" bIns="45700" lIns="91425" spcFirstLastPara="1" rIns="91425" wrap="square" tIns="45700">
                  <a:noAutofit/>
                </a:bodyPr>
                <a:lstStyle/>
                <a:p>
                  <a:pPr indent="0" lvl="0" marL="0" marR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 sz="1800">
                    <a:solidFill>
                      <a:srgbClr val="000000"/>
                    </a:solidFill>
                    <a:latin typeface="Calibri"/>
                    <a:ea typeface="Calibri"/>
                    <a:cs typeface="Calibri"/>
                    <a:sym typeface="Calibri"/>
                  </a:endParaRPr>
                </a:p>
              </p:txBody>
            </p:sp>
          </p:grp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ctrTitle"/>
          </p:nvPr>
        </p:nvSpPr>
        <p:spPr>
          <a:xfrm>
            <a:off x="727950" y="1293575"/>
            <a:ext cx="7688100" cy="94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The Problem</a:t>
            </a:r>
            <a:endParaRPr/>
          </a:p>
        </p:txBody>
      </p:sp>
      <p:sp>
        <p:nvSpPr>
          <p:cNvPr id="93" name="Google Shape;93;p14"/>
          <p:cNvSpPr txBox="1"/>
          <p:nvPr>
            <p:ph idx="1" type="subTitle"/>
          </p:nvPr>
        </p:nvSpPr>
        <p:spPr>
          <a:xfrm>
            <a:off x="1309050" y="2571750"/>
            <a:ext cx="6525900" cy="1521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>
                <a:solidFill>
                  <a:schemeClr val="dk2"/>
                </a:solidFill>
              </a:rPr>
              <a:t>Half</a:t>
            </a:r>
            <a:r>
              <a:rPr lang="en-GB" sz="14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 of the population in Pu Ngaol continues to </a:t>
            </a:r>
            <a:r>
              <a:rPr lang="en-GB" sz="1400">
                <a:solidFill>
                  <a:schemeClr val="dk2"/>
                </a:solidFill>
              </a:rPr>
              <a:t>face challenges in accessing consistent and dependable electricity</a:t>
            </a:r>
            <a:r>
              <a:rPr lang="en-GB" sz="14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. Many </a:t>
            </a:r>
            <a:r>
              <a:rPr lang="en-GB" sz="1400">
                <a:solidFill>
                  <a:schemeClr val="dk2"/>
                </a:solidFill>
              </a:rPr>
              <a:t>residents resort to</a:t>
            </a:r>
            <a:r>
              <a:rPr lang="en-GB" sz="14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 paying for access to </a:t>
            </a:r>
            <a:r>
              <a:rPr lang="en-GB" sz="1400">
                <a:solidFill>
                  <a:schemeClr val="dk2"/>
                </a:solidFill>
              </a:rPr>
              <a:t>electricity shared among households</a:t>
            </a:r>
            <a:r>
              <a:rPr lang="en-GB" sz="14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 in their villages that are connected to the main power grid, which is </a:t>
            </a:r>
            <a:r>
              <a:rPr b="1" lang="en-GB" sz="1400">
                <a:solidFill>
                  <a:schemeClr val="dk2"/>
                </a:solidFill>
              </a:rPr>
              <a:t>expensive and unsustainable</a:t>
            </a:r>
            <a:r>
              <a:rPr lang="en-GB" sz="1400">
                <a:solidFill>
                  <a:schemeClr val="dk2"/>
                </a:solidFill>
                <a:latin typeface="Lato Light"/>
                <a:ea typeface="Lato Light"/>
                <a:cs typeface="Lato Light"/>
                <a:sym typeface="Lato Light"/>
              </a:rPr>
              <a:t>.</a:t>
            </a:r>
            <a:endParaRPr sz="14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dk2"/>
              </a:solidFill>
              <a:latin typeface="Lato Light"/>
              <a:ea typeface="Lato Light"/>
              <a:cs typeface="Lato Light"/>
              <a:sym typeface="Lato Light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highlight>
                <a:srgbClr val="34354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highlight>
                <a:srgbClr val="34354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highlight>
                <a:srgbClr val="34354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highlight>
                <a:srgbClr val="34354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17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highlight>
                <a:srgbClr val="343541"/>
              </a:highlight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8" name="Google Shape;9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43200" y="663900"/>
            <a:ext cx="2865300" cy="1611726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5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Smart Question</a:t>
            </a:r>
            <a:endParaRPr/>
          </a:p>
        </p:txBody>
      </p:sp>
      <p:sp>
        <p:nvSpPr>
          <p:cNvPr id="100" name="Google Shape;100;p15"/>
          <p:cNvSpPr txBox="1"/>
          <p:nvPr>
            <p:ph idx="1" type="subTitle"/>
          </p:nvPr>
        </p:nvSpPr>
        <p:spPr>
          <a:xfrm>
            <a:off x="841700" y="2697900"/>
            <a:ext cx="7764000" cy="112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95000"/>
              </a:lnSpc>
              <a:spcBef>
                <a:spcPts val="0"/>
              </a:spcBef>
              <a:spcAft>
                <a:spcPts val="1200"/>
              </a:spcAft>
              <a:buSzPts val="1018"/>
              <a:buNone/>
            </a:pPr>
            <a:r>
              <a:rPr b="1" lang="en-GB" sz="171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I</a:t>
            </a:r>
            <a:r>
              <a:rPr b="1" lang="en-GB" sz="171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 it possible to provide all residents of Pu Ngaol with access to renewable electricity (currently at 50%) within the next year, by using biodigesters, fueled with an agricultural waste and water mix?</a:t>
            </a:r>
            <a:endParaRPr b="1" sz="208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a biodigester?</a:t>
            </a:r>
            <a:endParaRPr/>
          </a:p>
        </p:txBody>
      </p:sp>
      <p:sp>
        <p:nvSpPr>
          <p:cNvPr id="106" name="Google Shape;106;p16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GB" sz="1400">
                <a:solidFill>
                  <a:srgbClr val="434343"/>
                </a:solidFill>
              </a:rPr>
              <a:t>Container with a mixture of water, manure and microbes.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GB" sz="1400">
                <a:solidFill>
                  <a:srgbClr val="434343"/>
                </a:solidFill>
              </a:rPr>
              <a:t>Anaerobic environment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GB" sz="1400">
                <a:solidFill>
                  <a:srgbClr val="434343"/>
                </a:solidFill>
              </a:rPr>
              <a:t>35-55 °C</a:t>
            </a:r>
            <a:r>
              <a:rPr lang="en-GB" sz="1400">
                <a:solidFill>
                  <a:srgbClr val="434343"/>
                </a:solidFill>
              </a:rPr>
              <a:t> optimal temperature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GB" sz="1400">
                <a:solidFill>
                  <a:srgbClr val="434343"/>
                </a:solidFill>
              </a:rPr>
              <a:t>Produces biogas (50-75% methane, 25-50% carbon dioxide, 2-8% other gases)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GB" sz="1400">
                <a:solidFill>
                  <a:srgbClr val="434343"/>
                </a:solidFill>
              </a:rPr>
              <a:t>1</a:t>
            </a:r>
            <a:r>
              <a:rPr lang="en-GB" sz="14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m³</a:t>
            </a:r>
            <a:r>
              <a:rPr lang="en-GB" sz="1400">
                <a:solidFill>
                  <a:srgbClr val="434343"/>
                </a:solidFill>
              </a:rPr>
              <a:t> of biogas is 6.7kWh of energy (5 car batteries)</a:t>
            </a:r>
            <a:endParaRPr sz="1400">
              <a:solidFill>
                <a:srgbClr val="434343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</a:pPr>
            <a:r>
              <a:rPr lang="en-GB" sz="1400">
                <a:solidFill>
                  <a:srgbClr val="434343"/>
                </a:solidFill>
              </a:rPr>
              <a:t>Digestate </a:t>
            </a:r>
            <a:r>
              <a:rPr lang="en-GB" sz="1400">
                <a:solidFill>
                  <a:srgbClr val="434343"/>
                </a:solidFill>
              </a:rPr>
              <a:t>byproduct</a:t>
            </a:r>
            <a:r>
              <a:rPr lang="en-GB" sz="1400">
                <a:solidFill>
                  <a:srgbClr val="434343"/>
                </a:solidFill>
              </a:rPr>
              <a:t> can be used as fertilizer</a:t>
            </a:r>
            <a:endParaRPr sz="1400">
              <a:solidFill>
                <a:srgbClr val="434343"/>
              </a:solidFill>
            </a:endParaRPr>
          </a:p>
        </p:txBody>
      </p:sp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4950" y="2615425"/>
            <a:ext cx="2814075" cy="200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Solutions: Lagoon Bio-d</a:t>
            </a:r>
            <a:r>
              <a:rPr lang="en-GB"/>
              <a:t>igester</a:t>
            </a:r>
            <a:endParaRPr/>
          </a:p>
        </p:txBody>
      </p:sp>
      <p:pic>
        <p:nvPicPr>
          <p:cNvPr id="113" name="Google Shape;113;p17"/>
          <p:cNvPicPr preferRelativeResize="0"/>
          <p:nvPr/>
        </p:nvPicPr>
        <p:blipFill rotWithShape="1">
          <a:blip r:embed="rId3">
            <a:alphaModFix/>
          </a:blip>
          <a:srcRect b="15078" l="13474" r="14850" t="43382"/>
          <a:stretch/>
        </p:blipFill>
        <p:spPr>
          <a:xfrm>
            <a:off x="290625" y="2709800"/>
            <a:ext cx="6625950" cy="2158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44575" y="507200"/>
            <a:ext cx="3565775" cy="23756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8"/>
          <p:cNvPicPr preferRelativeResize="0"/>
          <p:nvPr/>
        </p:nvPicPr>
        <p:blipFill rotWithShape="1">
          <a:blip r:embed="rId3">
            <a:alphaModFix/>
          </a:blip>
          <a:srcRect b="4870" l="0" r="0" t="0"/>
          <a:stretch/>
        </p:blipFill>
        <p:spPr>
          <a:xfrm>
            <a:off x="4939675" y="2018675"/>
            <a:ext cx="3801975" cy="3013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1627250" y="1131575"/>
            <a:ext cx="2249175" cy="4023374"/>
          </a:xfrm>
          <a:prstGeom prst="rect">
            <a:avLst/>
          </a:prstGeom>
          <a:noFill/>
          <a:ln>
            <a:noFill/>
          </a:ln>
        </p:spPr>
      </p:pic>
      <p:sp>
        <p:nvSpPr>
          <p:cNvPr id="121" name="Google Shape;121;p18"/>
          <p:cNvSpPr txBox="1"/>
          <p:nvPr/>
        </p:nvSpPr>
        <p:spPr>
          <a:xfrm>
            <a:off x="829700" y="1630525"/>
            <a:ext cx="12225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SIMPLIFIED</a:t>
            </a:r>
            <a:endParaRPr b="1" sz="13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2" name="Google Shape;122;p18"/>
          <p:cNvSpPr txBox="1"/>
          <p:nvPr/>
        </p:nvSpPr>
        <p:spPr>
          <a:xfrm>
            <a:off x="4939675" y="1630525"/>
            <a:ext cx="1819200" cy="38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GB" sz="1300">
                <a:solidFill>
                  <a:schemeClr val="accent1"/>
                </a:solidFill>
                <a:latin typeface="Raleway"/>
                <a:ea typeface="Raleway"/>
                <a:cs typeface="Raleway"/>
                <a:sym typeface="Raleway"/>
              </a:rPr>
              <a:t>IN-DEPTH DIAGRAM</a:t>
            </a:r>
            <a:endParaRPr b="1" sz="1300">
              <a:solidFill>
                <a:schemeClr val="accen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  <p:sp>
        <p:nvSpPr>
          <p:cNvPr id="123" name="Google Shape;123;p18"/>
          <p:cNvSpPr txBox="1"/>
          <p:nvPr>
            <p:ph type="title"/>
          </p:nvPr>
        </p:nvSpPr>
        <p:spPr>
          <a:xfrm>
            <a:off x="729450" y="11443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Solutions: Fixed Dome Bio-digester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Biodigester Decision Matrix</a:t>
            </a:r>
            <a:endParaRPr/>
          </a:p>
        </p:txBody>
      </p:sp>
      <p:pic>
        <p:nvPicPr>
          <p:cNvPr id="129" name="Google Shape;129;p19"/>
          <p:cNvPicPr preferRelativeResize="0"/>
          <p:nvPr/>
        </p:nvPicPr>
        <p:blipFill rotWithShape="1">
          <a:blip r:embed="rId3">
            <a:alphaModFix/>
          </a:blip>
          <a:srcRect b="44382" l="16664" r="47667" t="31548"/>
          <a:stretch/>
        </p:blipFill>
        <p:spPr>
          <a:xfrm>
            <a:off x="891613" y="1815225"/>
            <a:ext cx="7360774" cy="278837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p19"/>
          <p:cNvSpPr txBox="1"/>
          <p:nvPr/>
        </p:nvSpPr>
        <p:spPr>
          <a:xfrm>
            <a:off x="891725" y="4669375"/>
            <a:ext cx="7360800" cy="348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Fixed dome has the highest total so is our chosen biodigester.</a:t>
            </a:r>
            <a:endParaRPr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Gas Powered Turbine</a:t>
            </a:r>
            <a:endParaRPr/>
          </a:p>
        </p:txBody>
      </p:sp>
      <p:pic>
        <p:nvPicPr>
          <p:cNvPr id="136" name="Google Shape;136;p20"/>
          <p:cNvPicPr preferRelativeResize="0"/>
          <p:nvPr/>
        </p:nvPicPr>
        <p:blipFill rotWithShape="1">
          <a:blip r:embed="rId3">
            <a:alphaModFix/>
          </a:blip>
          <a:srcRect b="30327" l="0" r="0" t="10427"/>
          <a:stretch/>
        </p:blipFill>
        <p:spPr>
          <a:xfrm>
            <a:off x="206050" y="2647025"/>
            <a:ext cx="4952974" cy="2295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59024" y="500500"/>
            <a:ext cx="3680175" cy="207125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Boiler and Turbine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43" name="Google Shape;14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2800" y="1799424"/>
            <a:ext cx="4109199" cy="3131451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1"/>
          <p:cNvSpPr/>
          <p:nvPr/>
        </p:nvSpPr>
        <p:spPr>
          <a:xfrm>
            <a:off x="136775" y="4010275"/>
            <a:ext cx="674100" cy="2931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136775" y="4027675"/>
            <a:ext cx="674100" cy="25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biogas</a:t>
            </a:r>
            <a:endParaRPr sz="13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46" name="Google Shape;146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67175" y="469975"/>
            <a:ext cx="4226299" cy="2764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